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1315" r:id="rId2"/>
    <p:sldId id="1316" r:id="rId3"/>
    <p:sldId id="1319" r:id="rId4"/>
    <p:sldId id="1342" r:id="rId5"/>
    <p:sldId id="1320" r:id="rId6"/>
    <p:sldId id="1345" r:id="rId7"/>
    <p:sldId id="1347" r:id="rId8"/>
    <p:sldId id="1346" r:id="rId9"/>
    <p:sldId id="1348" r:id="rId10"/>
    <p:sldId id="1349" r:id="rId11"/>
    <p:sldId id="1350" r:id="rId12"/>
    <p:sldId id="1324" r:id="rId13"/>
    <p:sldId id="1344" r:id="rId14"/>
    <p:sldId id="1335" r:id="rId15"/>
    <p:sldId id="1302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51" userDrawn="1">
          <p15:clr>
            <a:srgbClr val="A4A3A4"/>
          </p15:clr>
        </p15:guide>
        <p15:guide id="2" pos="6380" userDrawn="1">
          <p15:clr>
            <a:srgbClr val="A4A3A4"/>
          </p15:clr>
        </p15:guide>
        <p15:guide id="3" pos="14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0DFF"/>
    <a:srgbClr val="0053FF"/>
    <a:srgbClr val="2ABEFF"/>
    <a:srgbClr val="00FF27"/>
    <a:srgbClr val="0066FF"/>
    <a:srgbClr val="893FC7"/>
    <a:srgbClr val="A74DED"/>
    <a:srgbClr val="0A0A0B"/>
    <a:srgbClr val="000A2A"/>
    <a:srgbClr val="171B1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7580"/>
    <p:restoredTop sz="94592"/>
  </p:normalViewPr>
  <p:slideViewPr>
    <p:cSldViewPr snapToGrid="0" snapToObjects="1">
      <p:cViewPr>
        <p:scale>
          <a:sx n="84" d="100"/>
          <a:sy n="84" d="100"/>
        </p:scale>
        <p:origin x="-965" y="-34"/>
      </p:cViewPr>
      <p:guideLst>
        <p:guide orient="horz" pos="2251"/>
        <p:guide pos="6380"/>
        <p:guide pos="1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1" d="100"/>
          <a:sy n="111" d="100"/>
        </p:scale>
        <p:origin x="3592" y="20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xmlns="" id="{D937FF9E-5A19-4949-B7E4-D3969C017D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xmlns="" id="{297A3B5D-C24D-214E-B70E-6AF14F2745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CD920-8712-C043-8AB7-7D862EBEBC17}" type="datetimeFigureOut">
              <a:rPr lang="es-ES" smtClean="0">
                <a:latin typeface="Arial" panose="020B0604020202020204" pitchFamily="34" charset="0"/>
              </a:rPr>
              <a:pPr/>
              <a:t>23/08/2023</a:t>
            </a:fld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6124E4BB-B969-3F44-956F-496805830F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6069AFD4-CD22-DA44-A13C-64AFF46E38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A319B-FE4D-2245-B436-34C602501310}" type="slidenum">
              <a:rPr lang="es-ES" smtClean="0">
                <a:latin typeface="Arial" panose="020B0604020202020204" pitchFamily="34" charset="0"/>
              </a:rPr>
              <a:pPr/>
              <a:t>‹#›</a:t>
            </a:fld>
            <a:endParaRPr lang="es-E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961398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6A410180-DAFB-F648-A380-462CA691A87D}" type="datetimeFigureOut">
              <a:rPr lang="es-ES" smtClean="0"/>
              <a:pPr/>
              <a:t>23/08/2023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22DBF0A2-1897-E346-A078-3D31F19977A5}" type="slidenum">
              <a:rPr lang="es-ES" smtClean="0"/>
              <a:pPr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029433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6111110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040971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33141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611111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040971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611111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810988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611111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810988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611111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984242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591D92F6-AEBE-574C-8053-B9BADAC2FAB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464808" y="2461069"/>
            <a:ext cx="4939792" cy="3819525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069082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xmlns="" id="{7A2A5406-EC82-DC4F-853D-71DCD4AF9EF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accent4"/>
                </a:solidFill>
              </a:defRPr>
            </a:lvl1pPr>
          </a:lstStyle>
          <a:p>
            <a:r>
              <a:rPr lang="es-ES" dirty="0"/>
              <a:t>Place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562443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2">
            <a:extLst>
              <a:ext uri="{FF2B5EF4-FFF2-40B4-BE49-F238E27FC236}">
                <a16:creationId xmlns:a16="http://schemas.microsoft.com/office/drawing/2014/main" xmlns="" id="{8F2B322E-4A73-EB47-BCD5-2769E1305A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4806" y="2887040"/>
            <a:ext cx="3164147" cy="2170467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  <p:sp>
        <p:nvSpPr>
          <p:cNvPr id="14" name="Marcador de posición de imagen 2">
            <a:extLst>
              <a:ext uri="{FF2B5EF4-FFF2-40B4-BE49-F238E27FC236}">
                <a16:creationId xmlns:a16="http://schemas.microsoft.com/office/drawing/2014/main" xmlns="" id="{DA9344F7-E7FB-BD40-A6F1-FF25B65A5D7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06726" y="2887040"/>
            <a:ext cx="3164147" cy="2170467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  <p:sp>
        <p:nvSpPr>
          <p:cNvPr id="15" name="Marcador de posición de imagen 2">
            <a:extLst>
              <a:ext uri="{FF2B5EF4-FFF2-40B4-BE49-F238E27FC236}">
                <a16:creationId xmlns:a16="http://schemas.microsoft.com/office/drawing/2014/main" xmlns="" id="{FB756620-A34A-574C-9746-A21BAD3094C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47206" y="2887040"/>
            <a:ext cx="3164147" cy="2170467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585398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30E99D14-CA0C-E94E-AF4C-38E1FA1171F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38952" y="2414617"/>
            <a:ext cx="1841829" cy="1841828"/>
          </a:xfrm>
          <a:prstGeom prst="flowChartDecision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10" name="Marcador de posición de imagen 2">
            <a:extLst>
              <a:ext uri="{FF2B5EF4-FFF2-40B4-BE49-F238E27FC236}">
                <a16:creationId xmlns:a16="http://schemas.microsoft.com/office/drawing/2014/main" xmlns="" id="{23C41441-464C-7743-9AE6-BB23AAD4940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03546" y="2414617"/>
            <a:ext cx="1841829" cy="1841828"/>
          </a:xfrm>
          <a:prstGeom prst="flowChartDecision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5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11" name="Marcador de posición de imagen 2">
            <a:extLst>
              <a:ext uri="{FF2B5EF4-FFF2-40B4-BE49-F238E27FC236}">
                <a16:creationId xmlns:a16="http://schemas.microsoft.com/office/drawing/2014/main" xmlns="" id="{5E265C34-E6FA-384C-934D-7BDE8F5633F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196124" y="2414617"/>
            <a:ext cx="1841829" cy="1841828"/>
          </a:xfrm>
          <a:prstGeom prst="flowChartDecision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5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084860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xmlns="" id="{DEDE449B-A1F8-6D41-83A5-0F98D45E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D8E0-051D-8649-B8F9-CE7452FD8CA5}" type="datetimeFigureOut">
              <a:rPr lang="es-ES" smtClean="0"/>
              <a:pPr/>
              <a:t>23/08/2023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xmlns="" id="{F3FE1BAB-AB37-BB4F-B81C-AA4C25659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xmlns="" id="{BC2E82E3-4624-7748-A7E5-91452B671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699A4-F43B-E449-866C-00A4D770B3FE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155943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xmlns="" id="{F6D2FFB4-F76E-C948-9645-665A7D303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81378603-C01C-CD43-AA10-B9EF3E14F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0BC51000-7A3C-9746-9222-72B5D4A7D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88C5F0E4-2082-3B46-938F-26731EC97B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C3B63BD0-FF31-D14A-8DA6-A3870F9A1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C0A4DE-BA40-5048-A1FF-90262E11F867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928543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9" r:id="rId2"/>
    <p:sldLayoutId id="2147483660" r:id="rId3"/>
    <p:sldLayoutId id="2147483655" r:id="rId4"/>
    <p:sldLayoutId id="2147483661" r:id="rId5"/>
    <p:sldLayoutId id="2147483658" r:id="rId6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ángulo 35">
            <a:extLst>
              <a:ext uri="{FF2B5EF4-FFF2-40B4-BE49-F238E27FC236}">
                <a16:creationId xmlns:a16="http://schemas.microsoft.com/office/drawing/2014/main" xmlns="" id="{F6C7DEE8-6C99-AD47-8933-562BB0D8EC1F}"/>
              </a:ext>
            </a:extLst>
          </p:cNvPr>
          <p:cNvSpPr/>
          <p:nvPr/>
        </p:nvSpPr>
        <p:spPr>
          <a:xfrm>
            <a:off x="-50579" y="-1"/>
            <a:ext cx="12242580" cy="5009323"/>
          </a:xfrm>
          <a:prstGeom prst="rect">
            <a:avLst/>
          </a:prstGeom>
          <a:gradFill flip="none" rotWithShape="1">
            <a:gsLst>
              <a:gs pos="34000">
                <a:srgbClr val="0070C0">
                  <a:alpha val="0"/>
                </a:srgbClr>
              </a:gs>
              <a:gs pos="5000">
                <a:srgbClr val="0053FF"/>
              </a:gs>
              <a:gs pos="61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xmlns="" id="{7DB55D40-B05B-3145-8441-28329D48320A}"/>
              </a:ext>
            </a:extLst>
          </p:cNvPr>
          <p:cNvSpPr/>
          <p:nvPr/>
        </p:nvSpPr>
        <p:spPr>
          <a:xfrm flipH="1">
            <a:off x="-4193" y="-6628"/>
            <a:ext cx="10976991" cy="6864628"/>
          </a:xfrm>
          <a:prstGeom prst="rect">
            <a:avLst/>
          </a:prstGeom>
          <a:gradFill flip="none" rotWithShape="1">
            <a:gsLst>
              <a:gs pos="34000">
                <a:srgbClr val="0070C0">
                  <a:alpha val="0"/>
                </a:srgbClr>
              </a:gs>
              <a:gs pos="5000">
                <a:srgbClr val="0053FF"/>
              </a:gs>
              <a:gs pos="61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" name="Connection - 113364" descr="Connection - 113364">
            <a:hlinkClick r:id="" action="ppaction://media"/>
            <a:extLst>
              <a:ext uri="{FF2B5EF4-FFF2-40B4-BE49-F238E27FC236}">
                <a16:creationId xmlns:a16="http://schemas.microsoft.com/office/drawing/2014/main" xmlns="" id="{6C26848F-ADEA-3248-BA49-216D177040F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 rotWithShape="1">
          <a:blip r:embed="rId4"/>
          <a:srcRect t="29522" b="43521"/>
          <a:stretch/>
        </p:blipFill>
        <p:spPr>
          <a:xfrm>
            <a:off x="4763" y="5009322"/>
            <a:ext cx="12187237" cy="184867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xmlns="" id="{B36CCB8D-AF6F-A048-B3BE-159BFF5C5303}"/>
              </a:ext>
            </a:extLst>
          </p:cNvPr>
          <p:cNvSpPr txBox="1"/>
          <p:nvPr/>
        </p:nvSpPr>
        <p:spPr>
          <a:xfrm>
            <a:off x="4066468" y="1220298"/>
            <a:ext cx="405905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900" b="1" spc="600" dirty="0">
                <a:solidFill>
                  <a:schemeClr val="bg1"/>
                </a:solidFill>
              </a:rPr>
              <a:t>MADE BY </a:t>
            </a:r>
            <a:r>
              <a:rPr lang="es-ES" sz="900" b="1" spc="600" dirty="0" smtClean="0">
                <a:solidFill>
                  <a:schemeClr val="bg1"/>
                </a:solidFill>
              </a:rPr>
              <a:t>TEAM 5</a:t>
            </a:r>
            <a:endParaRPr lang="es-ES" sz="900" b="1" spc="600" dirty="0">
              <a:solidFill>
                <a:schemeClr val="bg1"/>
              </a:solidFill>
            </a:endParaRPr>
          </a:p>
        </p:txBody>
      </p:sp>
      <p:sp>
        <p:nvSpPr>
          <p:cNvPr id="42" name="Rectángulo redondeado 41">
            <a:extLst>
              <a:ext uri="{FF2B5EF4-FFF2-40B4-BE49-F238E27FC236}">
                <a16:creationId xmlns:a16="http://schemas.microsoft.com/office/drawing/2014/main" xmlns="" id="{CF6F7D59-148E-6D4F-9402-0987051E0970}"/>
              </a:ext>
            </a:extLst>
          </p:cNvPr>
          <p:cNvSpPr/>
          <p:nvPr/>
        </p:nvSpPr>
        <p:spPr>
          <a:xfrm>
            <a:off x="4710934" y="3778248"/>
            <a:ext cx="2770131" cy="7173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9000">
                <a:srgbClr val="00B0F0"/>
              </a:gs>
              <a:gs pos="68000">
                <a:srgbClr val="547FEF"/>
              </a:gs>
              <a:gs pos="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2400" b="1" spc="600" dirty="0"/>
              <a:t>  START </a:t>
            </a: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xmlns="" id="{0F4608C5-1342-8B41-A1CC-DEBE42FC5975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9596" y="1734061"/>
            <a:ext cx="12192000" cy="1205918"/>
          </a:xfrm>
        </p:spPr>
        <p:txBody>
          <a:bodyPr anchor="t">
            <a:noAutofit/>
          </a:bodyPr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 Loan Against Securities in HDFC Bank </a:t>
            </a:r>
            <a:endParaRPr lang="en-GB" sz="6000" b="1" dirty="0">
              <a:solidFill>
                <a:schemeClr val="bg1"/>
              </a:solidFill>
            </a:endParaRPr>
          </a:p>
        </p:txBody>
      </p:sp>
      <p:sp>
        <p:nvSpPr>
          <p:cNvPr id="17" name="Forma libre 16">
            <a:extLst>
              <a:ext uri="{FF2B5EF4-FFF2-40B4-BE49-F238E27FC236}">
                <a16:creationId xmlns:a16="http://schemas.microsoft.com/office/drawing/2014/main" xmlns="" id="{D6F42982-A04F-6440-BAB1-A7BAD3693F31}"/>
              </a:ext>
            </a:extLst>
          </p:cNvPr>
          <p:cNvSpPr/>
          <p:nvPr/>
        </p:nvSpPr>
        <p:spPr>
          <a:xfrm rot="5400000">
            <a:off x="6763745" y="3984325"/>
            <a:ext cx="301339" cy="301339"/>
          </a:xfrm>
          <a:custGeom>
            <a:avLst/>
            <a:gdLst>
              <a:gd name="connsiteX0" fmla="*/ 2910247 w 5819790"/>
              <a:gd name="connsiteY0" fmla="*/ 0 h 5819790"/>
              <a:gd name="connsiteX1" fmla="*/ 0 w 5819790"/>
              <a:gd name="connsiteY1" fmla="*/ 2910247 h 5819790"/>
              <a:gd name="connsiteX2" fmla="*/ 2910247 w 5819790"/>
              <a:gd name="connsiteY2" fmla="*/ 5827550 h 5819790"/>
              <a:gd name="connsiteX3" fmla="*/ 5820495 w 5819790"/>
              <a:gd name="connsiteY3" fmla="*/ 2917303 h 5819790"/>
              <a:gd name="connsiteX4" fmla="*/ 2910247 w 5819790"/>
              <a:gd name="connsiteY4" fmla="*/ 0 h 5819790"/>
              <a:gd name="connsiteX5" fmla="*/ 2910247 w 5819790"/>
              <a:gd name="connsiteY5" fmla="*/ 5545414 h 5819790"/>
              <a:gd name="connsiteX6" fmla="*/ 282136 w 5819790"/>
              <a:gd name="connsiteY6" fmla="*/ 2917303 h 5819790"/>
              <a:gd name="connsiteX7" fmla="*/ 2910247 w 5819790"/>
              <a:gd name="connsiteY7" fmla="*/ 281433 h 5819790"/>
              <a:gd name="connsiteX8" fmla="*/ 5538358 w 5819790"/>
              <a:gd name="connsiteY8" fmla="*/ 2909544 h 5819790"/>
              <a:gd name="connsiteX9" fmla="*/ 2910247 w 5819790"/>
              <a:gd name="connsiteY9" fmla="*/ 5545414 h 5819790"/>
              <a:gd name="connsiteX10" fmla="*/ 4265916 w 5819790"/>
              <a:gd name="connsiteY10" fmla="*/ 2977964 h 5819790"/>
              <a:gd name="connsiteX11" fmla="*/ 4258157 w 5819790"/>
              <a:gd name="connsiteY11" fmla="*/ 2985724 h 5819790"/>
              <a:gd name="connsiteX12" fmla="*/ 4242637 w 5819790"/>
              <a:gd name="connsiteY12" fmla="*/ 3008299 h 5819790"/>
              <a:gd name="connsiteX13" fmla="*/ 3191680 w 5819790"/>
              <a:gd name="connsiteY13" fmla="*/ 4059256 h 5819790"/>
              <a:gd name="connsiteX14" fmla="*/ 3092933 w 5819790"/>
              <a:gd name="connsiteY14" fmla="*/ 4097342 h 5819790"/>
              <a:gd name="connsiteX15" fmla="*/ 2994187 w 5819790"/>
              <a:gd name="connsiteY15" fmla="*/ 4059256 h 5819790"/>
              <a:gd name="connsiteX16" fmla="*/ 2994187 w 5819790"/>
              <a:gd name="connsiteY16" fmla="*/ 3861051 h 5819790"/>
              <a:gd name="connsiteX17" fmla="*/ 3801807 w 5819790"/>
              <a:gd name="connsiteY17" fmla="*/ 3053431 h 5819790"/>
              <a:gd name="connsiteX18" fmla="*/ 1569385 w 5819790"/>
              <a:gd name="connsiteY18" fmla="*/ 3053431 h 5819790"/>
              <a:gd name="connsiteX19" fmla="*/ 1432543 w 5819790"/>
              <a:gd name="connsiteY19" fmla="*/ 2916590 h 5819790"/>
              <a:gd name="connsiteX20" fmla="*/ 1569385 w 5819790"/>
              <a:gd name="connsiteY20" fmla="*/ 2779749 h 5819790"/>
              <a:gd name="connsiteX21" fmla="*/ 3801094 w 5819790"/>
              <a:gd name="connsiteY21" fmla="*/ 2779749 h 5819790"/>
              <a:gd name="connsiteX22" fmla="*/ 3001937 w 5819790"/>
              <a:gd name="connsiteY22" fmla="*/ 1980593 h 5819790"/>
              <a:gd name="connsiteX23" fmla="*/ 3001937 w 5819790"/>
              <a:gd name="connsiteY23" fmla="*/ 1782387 h 5819790"/>
              <a:gd name="connsiteX24" fmla="*/ 3200143 w 5819790"/>
              <a:gd name="connsiteY24" fmla="*/ 1782387 h 5819790"/>
              <a:gd name="connsiteX25" fmla="*/ 4235590 w 5819790"/>
              <a:gd name="connsiteY25" fmla="*/ 2818538 h 5819790"/>
              <a:gd name="connsiteX26" fmla="*/ 4251110 w 5819790"/>
              <a:gd name="connsiteY26" fmla="*/ 2841113 h 5819790"/>
              <a:gd name="connsiteX27" fmla="*/ 4258870 w 5819790"/>
              <a:gd name="connsiteY27" fmla="*/ 2848873 h 5819790"/>
              <a:gd name="connsiteX28" fmla="*/ 4266629 w 5819790"/>
              <a:gd name="connsiteY28" fmla="*/ 2864393 h 5819790"/>
              <a:gd name="connsiteX29" fmla="*/ 4274389 w 5819790"/>
              <a:gd name="connsiteY29" fmla="*/ 2879912 h 5819790"/>
              <a:gd name="connsiteX30" fmla="*/ 4274389 w 5819790"/>
              <a:gd name="connsiteY30" fmla="*/ 2895432 h 5819790"/>
              <a:gd name="connsiteX31" fmla="*/ 4274389 w 5819790"/>
              <a:gd name="connsiteY31" fmla="*/ 2949036 h 5819790"/>
              <a:gd name="connsiteX32" fmla="*/ 4274389 w 5819790"/>
              <a:gd name="connsiteY32" fmla="*/ 2964556 h 5819790"/>
              <a:gd name="connsiteX33" fmla="*/ 4265916 w 5819790"/>
              <a:gd name="connsiteY33" fmla="*/ 2977964 h 5819790"/>
              <a:gd name="connsiteX34" fmla="*/ 4265916 w 5819790"/>
              <a:gd name="connsiteY34" fmla="*/ 2977964 h 5819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19790" h="5819790">
                <a:moveTo>
                  <a:pt x="2910247" y="0"/>
                </a:moveTo>
                <a:cubicBezTo>
                  <a:pt x="1302768" y="0"/>
                  <a:pt x="0" y="1302768"/>
                  <a:pt x="0" y="2910247"/>
                </a:cubicBezTo>
                <a:cubicBezTo>
                  <a:pt x="0" y="4517727"/>
                  <a:pt x="1302768" y="5827550"/>
                  <a:pt x="2910247" y="5827550"/>
                </a:cubicBezTo>
                <a:cubicBezTo>
                  <a:pt x="4517727" y="5827550"/>
                  <a:pt x="5820495" y="4524783"/>
                  <a:pt x="5820495" y="2917303"/>
                </a:cubicBezTo>
                <a:cubicBezTo>
                  <a:pt x="5820495" y="1309824"/>
                  <a:pt x="4517727" y="0"/>
                  <a:pt x="2910247" y="0"/>
                </a:cubicBezTo>
                <a:close/>
                <a:moveTo>
                  <a:pt x="2910247" y="5545414"/>
                </a:moveTo>
                <a:cubicBezTo>
                  <a:pt x="1462879" y="5545414"/>
                  <a:pt x="282136" y="4364672"/>
                  <a:pt x="282136" y="2917303"/>
                </a:cubicBezTo>
                <a:cubicBezTo>
                  <a:pt x="282136" y="1469935"/>
                  <a:pt x="1462879" y="281433"/>
                  <a:pt x="2910247" y="281433"/>
                </a:cubicBezTo>
                <a:cubicBezTo>
                  <a:pt x="4357616" y="281433"/>
                  <a:pt x="5538358" y="1462175"/>
                  <a:pt x="5538358" y="2909544"/>
                </a:cubicBezTo>
                <a:cubicBezTo>
                  <a:pt x="5538358" y="4356912"/>
                  <a:pt x="4357616" y="5545414"/>
                  <a:pt x="2910247" y="5545414"/>
                </a:cubicBezTo>
                <a:close/>
                <a:moveTo>
                  <a:pt x="4265916" y="2977964"/>
                </a:moveTo>
                <a:cubicBezTo>
                  <a:pt x="4265916" y="2977964"/>
                  <a:pt x="4265916" y="2985724"/>
                  <a:pt x="4258157" y="2985724"/>
                </a:cubicBezTo>
                <a:cubicBezTo>
                  <a:pt x="4250397" y="2993484"/>
                  <a:pt x="4250397" y="3001243"/>
                  <a:pt x="4242637" y="3008299"/>
                </a:cubicBezTo>
                <a:lnTo>
                  <a:pt x="3191680" y="4059256"/>
                </a:lnTo>
                <a:cubicBezTo>
                  <a:pt x="3161354" y="4089582"/>
                  <a:pt x="3131019" y="4097342"/>
                  <a:pt x="3092933" y="4097342"/>
                </a:cubicBezTo>
                <a:cubicBezTo>
                  <a:pt x="3054848" y="4097342"/>
                  <a:pt x="3024513" y="4081822"/>
                  <a:pt x="2994187" y="4059256"/>
                </a:cubicBezTo>
                <a:cubicBezTo>
                  <a:pt x="2940582" y="4005652"/>
                  <a:pt x="2940582" y="3914665"/>
                  <a:pt x="2994187" y="3861051"/>
                </a:cubicBezTo>
                <a:lnTo>
                  <a:pt x="3801807" y="3053431"/>
                </a:lnTo>
                <a:lnTo>
                  <a:pt x="1569385" y="3053431"/>
                </a:lnTo>
                <a:cubicBezTo>
                  <a:pt x="1493204" y="3053431"/>
                  <a:pt x="1432543" y="2992770"/>
                  <a:pt x="1432543" y="2916590"/>
                </a:cubicBezTo>
                <a:cubicBezTo>
                  <a:pt x="1432543" y="2840410"/>
                  <a:pt x="1493204" y="2779749"/>
                  <a:pt x="1569385" y="2779749"/>
                </a:cubicBezTo>
                <a:lnTo>
                  <a:pt x="3801094" y="2779749"/>
                </a:lnTo>
                <a:lnTo>
                  <a:pt x="3001937" y="1980593"/>
                </a:lnTo>
                <a:cubicBezTo>
                  <a:pt x="2948333" y="1926988"/>
                  <a:pt x="2948333" y="1836001"/>
                  <a:pt x="3001937" y="1782387"/>
                </a:cubicBezTo>
                <a:cubicBezTo>
                  <a:pt x="3055542" y="1728782"/>
                  <a:pt x="3146529" y="1728782"/>
                  <a:pt x="3200143" y="1782387"/>
                </a:cubicBezTo>
                <a:lnTo>
                  <a:pt x="4235590" y="2818538"/>
                </a:lnTo>
                <a:cubicBezTo>
                  <a:pt x="4243350" y="2826298"/>
                  <a:pt x="4251110" y="2834057"/>
                  <a:pt x="4251110" y="2841113"/>
                </a:cubicBezTo>
                <a:lnTo>
                  <a:pt x="4258870" y="2848873"/>
                </a:lnTo>
                <a:cubicBezTo>
                  <a:pt x="4258870" y="2856633"/>
                  <a:pt x="4266629" y="2856633"/>
                  <a:pt x="4266629" y="2864393"/>
                </a:cubicBezTo>
                <a:cubicBezTo>
                  <a:pt x="4266629" y="2872152"/>
                  <a:pt x="4266629" y="2872152"/>
                  <a:pt x="4274389" y="2879912"/>
                </a:cubicBezTo>
                <a:cubicBezTo>
                  <a:pt x="4274389" y="2887672"/>
                  <a:pt x="4274389" y="2887672"/>
                  <a:pt x="4274389" y="2895432"/>
                </a:cubicBezTo>
                <a:cubicBezTo>
                  <a:pt x="4274389" y="2910951"/>
                  <a:pt x="4274389" y="2933517"/>
                  <a:pt x="4274389" y="2949036"/>
                </a:cubicBezTo>
                <a:cubicBezTo>
                  <a:pt x="4274389" y="2956796"/>
                  <a:pt x="4274389" y="2956796"/>
                  <a:pt x="4274389" y="2964556"/>
                </a:cubicBezTo>
                <a:cubicBezTo>
                  <a:pt x="4273676" y="2970908"/>
                  <a:pt x="4273676" y="2970908"/>
                  <a:pt x="4265916" y="2977964"/>
                </a:cubicBezTo>
                <a:cubicBezTo>
                  <a:pt x="4265916" y="2970908"/>
                  <a:pt x="4265916" y="2977964"/>
                  <a:pt x="4265916" y="2977964"/>
                </a:cubicBezTo>
                <a:close/>
              </a:path>
            </a:pathLst>
          </a:custGeom>
          <a:solidFill>
            <a:schemeClr val="bg1"/>
          </a:solidFill>
          <a:ln w="950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6626" name="AutoShape 2" descr="https://powerpoint.officeapps.live.com/pods/GetClipboardImage.ashx?Id=6b9395d0-9caa-47b3-9e3f-9be5770d4543&amp;DC=PSG4&amp;pkey=725fa966-277e-4946-838d-5c31e9f0db06&amp;wdwaccluster=PSG4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86328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8387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711696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are the charges applicable for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stamp duty, and foreclosure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valuation fee, and renewal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75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documentation fee, and penal interest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Processing fee, service tax, and late payment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2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ángulo 27">
            <a:extLst>
              <a:ext uri="{FF2B5EF4-FFF2-40B4-BE49-F238E27FC236}">
                <a16:creationId xmlns:a16="http://schemas.microsoft.com/office/drawing/2014/main" xmlns="" id="{27ABFF1F-DF84-AD48-A00D-83E74AB2DF4C}"/>
              </a:ext>
            </a:extLst>
          </p:cNvPr>
          <p:cNvSpPr/>
          <p:nvPr/>
        </p:nvSpPr>
        <p:spPr>
          <a:xfrm flipH="1">
            <a:off x="0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xmlns="" id="{DC7C4BB5-2552-1341-AFD1-E9CA00FB4181}"/>
              </a:ext>
            </a:extLst>
          </p:cNvPr>
          <p:cNvSpPr/>
          <p:nvPr/>
        </p:nvSpPr>
        <p:spPr>
          <a:xfrm>
            <a:off x="7561573" y="0"/>
            <a:ext cx="4630428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are the charges applicable for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stamp duty, and foreclosure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73000">
                <a:srgbClr val="0066FF"/>
              </a:gs>
              <a:gs pos="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valuation fee, and renewal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75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documentation fee, and penal interest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Processing fee, service tax, and late payment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0" name="Rectángulo redondeado 29">
            <a:extLst>
              <a:ext uri="{FF2B5EF4-FFF2-40B4-BE49-F238E27FC236}">
                <a16:creationId xmlns:a16="http://schemas.microsoft.com/office/drawing/2014/main" xmlns="" id="{32AD6580-5074-D644-9FCB-80E078A048CD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31" name="Forma libre 30">
            <a:extLst>
              <a:ext uri="{FF2B5EF4-FFF2-40B4-BE49-F238E27FC236}">
                <a16:creationId xmlns:a16="http://schemas.microsoft.com/office/drawing/2014/main" xmlns="" id="{7063D1D6-2D3D-BB45-912E-E830C7FFC9C3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971963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Network - 80645" descr="Network - 80645">
            <a:hlinkClick r:id="" action="ppaction://media"/>
            <a:extLst>
              <a:ext uri="{FF2B5EF4-FFF2-40B4-BE49-F238E27FC236}">
                <a16:creationId xmlns:a16="http://schemas.microsoft.com/office/drawing/2014/main" xmlns="" id="{6C4B5269-140A-CB41-8A67-A01CB9EAB9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>
            <a:lum bright="-27000"/>
          </a:blip>
          <a:stretch>
            <a:fillRect/>
          </a:stretch>
        </p:blipFill>
        <p:spPr>
          <a:xfrm>
            <a:off x="22225" y="4763"/>
            <a:ext cx="12192000" cy="6858000"/>
          </a:xfrm>
          <a:prstGeom prst="rect">
            <a:avLst/>
          </a:prstGeom>
        </p:spPr>
      </p:pic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xmlns="" id="{ED85D471-D10E-C845-940F-2A0B137CE4C6}"/>
              </a:ext>
            </a:extLst>
          </p:cNvPr>
          <p:cNvSpPr/>
          <p:nvPr/>
        </p:nvSpPr>
        <p:spPr>
          <a:xfrm>
            <a:off x="748675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xmlns="" id="{C73D2D6B-8343-CB42-B8DB-18F6309BCE02}"/>
              </a:ext>
            </a:extLst>
          </p:cNvPr>
          <p:cNvSpPr/>
          <p:nvPr/>
        </p:nvSpPr>
        <p:spPr>
          <a:xfrm>
            <a:off x="1458979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1</a:t>
            </a:r>
            <a:endParaRPr lang="es-ES" sz="1600" b="1" spc="300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xmlns="" id="{8402EC76-2996-B342-A502-6EF3F28D5EEE}"/>
              </a:ext>
            </a:extLst>
          </p:cNvPr>
          <p:cNvSpPr txBox="1"/>
          <p:nvPr/>
        </p:nvSpPr>
        <p:spPr>
          <a:xfrm>
            <a:off x="748675" y="3253706"/>
            <a:ext cx="3049469" cy="8771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  <a:p>
            <a:pPr algn="ctr">
              <a:spcAft>
                <a:spcPts val="1800"/>
              </a:spcAft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0" name="Título 1">
            <a:extLst>
              <a:ext uri="{FF2B5EF4-FFF2-40B4-BE49-F238E27FC236}">
                <a16:creationId xmlns:a16="http://schemas.microsoft.com/office/drawing/2014/main" xmlns="" id="{E33804A0-1A5F-574D-A139-E70CDFC4C1EA}"/>
              </a:ext>
            </a:extLst>
          </p:cNvPr>
          <p:cNvSpPr txBox="1">
            <a:spLocks/>
          </p:cNvSpPr>
          <p:nvPr/>
        </p:nvSpPr>
        <p:spPr>
          <a:xfrm>
            <a:off x="22225" y="1183194"/>
            <a:ext cx="12147550" cy="1037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="1" dirty="0">
                <a:solidFill>
                  <a:schemeClr val="bg1"/>
                </a:solidFill>
              </a:rPr>
              <a:t>Scores</a:t>
            </a:r>
          </a:p>
        </p:txBody>
      </p:sp>
      <p:sp>
        <p:nvSpPr>
          <p:cNvPr id="36" name="Rectángulo redondeado 35">
            <a:extLst>
              <a:ext uri="{FF2B5EF4-FFF2-40B4-BE49-F238E27FC236}">
                <a16:creationId xmlns:a16="http://schemas.microsoft.com/office/drawing/2014/main" xmlns="" id="{D3580182-6104-9F48-A195-45916D31D331}"/>
              </a:ext>
            </a:extLst>
          </p:cNvPr>
          <p:cNvSpPr/>
          <p:nvPr/>
        </p:nvSpPr>
        <p:spPr>
          <a:xfrm>
            <a:off x="1171383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37" name="Forma libre 36">
            <a:extLst>
              <a:ext uri="{FF2B5EF4-FFF2-40B4-BE49-F238E27FC236}">
                <a16:creationId xmlns:a16="http://schemas.microsoft.com/office/drawing/2014/main" xmlns="" id="{EEC7F54B-BEBC-6A4E-ACEA-1AD0194B4F46}"/>
              </a:ext>
            </a:extLst>
          </p:cNvPr>
          <p:cNvSpPr/>
          <p:nvPr/>
        </p:nvSpPr>
        <p:spPr>
          <a:xfrm>
            <a:off x="2662643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63" name="Rectángulo redondeado 62">
            <a:extLst>
              <a:ext uri="{FF2B5EF4-FFF2-40B4-BE49-F238E27FC236}">
                <a16:creationId xmlns:a16="http://schemas.microsoft.com/office/drawing/2014/main" xmlns="" id="{994596BD-6C53-EE45-A314-F14446E4CC99}"/>
              </a:ext>
            </a:extLst>
          </p:cNvPr>
          <p:cNvSpPr/>
          <p:nvPr/>
        </p:nvSpPr>
        <p:spPr>
          <a:xfrm>
            <a:off x="4579099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64" name="Rectángulo redondeado 63">
            <a:extLst>
              <a:ext uri="{FF2B5EF4-FFF2-40B4-BE49-F238E27FC236}">
                <a16:creationId xmlns:a16="http://schemas.microsoft.com/office/drawing/2014/main" xmlns="" id="{C8334F58-E40E-3145-99C3-FACF4E80A519}"/>
              </a:ext>
            </a:extLst>
          </p:cNvPr>
          <p:cNvSpPr/>
          <p:nvPr/>
        </p:nvSpPr>
        <p:spPr>
          <a:xfrm>
            <a:off x="5289403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2</a:t>
            </a:r>
            <a:endParaRPr lang="es-ES" sz="1600" b="1" spc="300" dirty="0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xmlns="" id="{D5BE0A1A-074F-754E-AF5D-ADFE55623BEE}"/>
              </a:ext>
            </a:extLst>
          </p:cNvPr>
          <p:cNvSpPr txBox="1"/>
          <p:nvPr/>
        </p:nvSpPr>
        <p:spPr>
          <a:xfrm>
            <a:off x="4579099" y="3253706"/>
            <a:ext cx="304946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6" name="Rectángulo redondeado 65">
            <a:extLst>
              <a:ext uri="{FF2B5EF4-FFF2-40B4-BE49-F238E27FC236}">
                <a16:creationId xmlns:a16="http://schemas.microsoft.com/office/drawing/2014/main" xmlns="" id="{F0C9DC1C-F46C-C747-9FBD-EB7C81069DD6}"/>
              </a:ext>
            </a:extLst>
          </p:cNvPr>
          <p:cNvSpPr/>
          <p:nvPr/>
        </p:nvSpPr>
        <p:spPr>
          <a:xfrm>
            <a:off x="5001807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67" name="Forma libre 66">
            <a:extLst>
              <a:ext uri="{FF2B5EF4-FFF2-40B4-BE49-F238E27FC236}">
                <a16:creationId xmlns:a16="http://schemas.microsoft.com/office/drawing/2014/main" xmlns="" id="{B6C946ED-32D5-C748-9A3D-681ADDFAFB0F}"/>
              </a:ext>
            </a:extLst>
          </p:cNvPr>
          <p:cNvSpPr/>
          <p:nvPr/>
        </p:nvSpPr>
        <p:spPr>
          <a:xfrm>
            <a:off x="6493067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68" name="Rectángulo redondeado 67">
            <a:extLst>
              <a:ext uri="{FF2B5EF4-FFF2-40B4-BE49-F238E27FC236}">
                <a16:creationId xmlns:a16="http://schemas.microsoft.com/office/drawing/2014/main" xmlns="" id="{3C856682-0EB1-3C40-8099-35F6659F9851}"/>
              </a:ext>
            </a:extLst>
          </p:cNvPr>
          <p:cNvSpPr/>
          <p:nvPr/>
        </p:nvSpPr>
        <p:spPr>
          <a:xfrm>
            <a:off x="8350327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69" name="Rectángulo redondeado 68">
            <a:extLst>
              <a:ext uri="{FF2B5EF4-FFF2-40B4-BE49-F238E27FC236}">
                <a16:creationId xmlns:a16="http://schemas.microsoft.com/office/drawing/2014/main" xmlns="" id="{C0438255-C164-F742-B2CB-09CFBCBF1242}"/>
              </a:ext>
            </a:extLst>
          </p:cNvPr>
          <p:cNvSpPr/>
          <p:nvPr/>
        </p:nvSpPr>
        <p:spPr>
          <a:xfrm>
            <a:off x="9060631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3</a:t>
            </a:r>
            <a:endParaRPr lang="es-ES" sz="1600" b="1" spc="300" dirty="0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xmlns="" id="{D6B15BD7-EA85-BC4E-8ADF-21609827C5FC}"/>
              </a:ext>
            </a:extLst>
          </p:cNvPr>
          <p:cNvSpPr txBox="1"/>
          <p:nvPr/>
        </p:nvSpPr>
        <p:spPr>
          <a:xfrm>
            <a:off x="8350327" y="3253706"/>
            <a:ext cx="304946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1" name="Rectángulo redondeado 70">
            <a:extLst>
              <a:ext uri="{FF2B5EF4-FFF2-40B4-BE49-F238E27FC236}">
                <a16:creationId xmlns:a16="http://schemas.microsoft.com/office/drawing/2014/main" xmlns="" id="{15107808-C2D5-F44E-8F04-35CD6699C0E1}"/>
              </a:ext>
            </a:extLst>
          </p:cNvPr>
          <p:cNvSpPr/>
          <p:nvPr/>
        </p:nvSpPr>
        <p:spPr>
          <a:xfrm>
            <a:off x="8773035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72" name="Forma libre 71">
            <a:extLst>
              <a:ext uri="{FF2B5EF4-FFF2-40B4-BE49-F238E27FC236}">
                <a16:creationId xmlns:a16="http://schemas.microsoft.com/office/drawing/2014/main" xmlns="" id="{05552D4C-1D36-EA4B-B332-B9C46A95E993}"/>
              </a:ext>
            </a:extLst>
          </p:cNvPr>
          <p:cNvSpPr/>
          <p:nvPr/>
        </p:nvSpPr>
        <p:spPr>
          <a:xfrm>
            <a:off x="10264295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209495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Network - 80645" descr="Network - 80645">
            <a:hlinkClick r:id="" action="ppaction://media"/>
            <a:extLst>
              <a:ext uri="{FF2B5EF4-FFF2-40B4-BE49-F238E27FC236}">
                <a16:creationId xmlns:a16="http://schemas.microsoft.com/office/drawing/2014/main" xmlns="" id="{6C4B5269-140A-CB41-8A67-A01CB9EAB9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>
            <a:lum bright="-27000"/>
          </a:blip>
          <a:stretch>
            <a:fillRect/>
          </a:stretch>
        </p:blipFill>
        <p:spPr>
          <a:xfrm>
            <a:off x="22225" y="4763"/>
            <a:ext cx="12192000" cy="6858000"/>
          </a:xfrm>
          <a:prstGeom prst="rect">
            <a:avLst/>
          </a:prstGeom>
        </p:spPr>
      </p:pic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xmlns="" id="{ED85D471-D10E-C845-940F-2A0B137CE4C6}"/>
              </a:ext>
            </a:extLst>
          </p:cNvPr>
          <p:cNvSpPr/>
          <p:nvPr/>
        </p:nvSpPr>
        <p:spPr>
          <a:xfrm>
            <a:off x="748675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xmlns="" id="{C73D2D6B-8343-CB42-B8DB-18F6309BCE02}"/>
              </a:ext>
            </a:extLst>
          </p:cNvPr>
          <p:cNvSpPr/>
          <p:nvPr/>
        </p:nvSpPr>
        <p:spPr>
          <a:xfrm>
            <a:off x="1458979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4</a:t>
            </a:r>
            <a:endParaRPr lang="es-ES" sz="1600" b="1" spc="300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xmlns="" id="{8402EC76-2996-B342-A502-6EF3F28D5EEE}"/>
              </a:ext>
            </a:extLst>
          </p:cNvPr>
          <p:cNvSpPr txBox="1"/>
          <p:nvPr/>
        </p:nvSpPr>
        <p:spPr>
          <a:xfrm>
            <a:off x="748675" y="3253706"/>
            <a:ext cx="3049469" cy="8771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  <a:p>
            <a:pPr algn="ctr">
              <a:spcAft>
                <a:spcPts val="1800"/>
              </a:spcAft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0" name="Título 1">
            <a:extLst>
              <a:ext uri="{FF2B5EF4-FFF2-40B4-BE49-F238E27FC236}">
                <a16:creationId xmlns:a16="http://schemas.microsoft.com/office/drawing/2014/main" xmlns="" id="{E33804A0-1A5F-574D-A139-E70CDFC4C1EA}"/>
              </a:ext>
            </a:extLst>
          </p:cNvPr>
          <p:cNvSpPr txBox="1">
            <a:spLocks/>
          </p:cNvSpPr>
          <p:nvPr/>
        </p:nvSpPr>
        <p:spPr>
          <a:xfrm>
            <a:off x="22225" y="1183194"/>
            <a:ext cx="12147550" cy="1037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="1" dirty="0">
                <a:solidFill>
                  <a:schemeClr val="bg1"/>
                </a:solidFill>
              </a:rPr>
              <a:t>Scores</a:t>
            </a:r>
          </a:p>
        </p:txBody>
      </p:sp>
      <p:sp>
        <p:nvSpPr>
          <p:cNvPr id="36" name="Rectángulo redondeado 35">
            <a:extLst>
              <a:ext uri="{FF2B5EF4-FFF2-40B4-BE49-F238E27FC236}">
                <a16:creationId xmlns:a16="http://schemas.microsoft.com/office/drawing/2014/main" xmlns="" id="{D3580182-6104-9F48-A195-45916D31D331}"/>
              </a:ext>
            </a:extLst>
          </p:cNvPr>
          <p:cNvSpPr/>
          <p:nvPr/>
        </p:nvSpPr>
        <p:spPr>
          <a:xfrm>
            <a:off x="1171383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37" name="Forma libre 36">
            <a:extLst>
              <a:ext uri="{FF2B5EF4-FFF2-40B4-BE49-F238E27FC236}">
                <a16:creationId xmlns:a16="http://schemas.microsoft.com/office/drawing/2014/main" xmlns="" id="{EEC7F54B-BEBC-6A4E-ACEA-1AD0194B4F46}"/>
              </a:ext>
            </a:extLst>
          </p:cNvPr>
          <p:cNvSpPr/>
          <p:nvPr/>
        </p:nvSpPr>
        <p:spPr>
          <a:xfrm>
            <a:off x="2662643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63" name="Rectángulo redondeado 62">
            <a:extLst>
              <a:ext uri="{FF2B5EF4-FFF2-40B4-BE49-F238E27FC236}">
                <a16:creationId xmlns:a16="http://schemas.microsoft.com/office/drawing/2014/main" xmlns="" id="{994596BD-6C53-EE45-A314-F14446E4CC99}"/>
              </a:ext>
            </a:extLst>
          </p:cNvPr>
          <p:cNvSpPr/>
          <p:nvPr/>
        </p:nvSpPr>
        <p:spPr>
          <a:xfrm>
            <a:off x="4579099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64" name="Rectángulo redondeado 63">
            <a:extLst>
              <a:ext uri="{FF2B5EF4-FFF2-40B4-BE49-F238E27FC236}">
                <a16:creationId xmlns:a16="http://schemas.microsoft.com/office/drawing/2014/main" xmlns="" id="{C8334F58-E40E-3145-99C3-FACF4E80A519}"/>
              </a:ext>
            </a:extLst>
          </p:cNvPr>
          <p:cNvSpPr/>
          <p:nvPr/>
        </p:nvSpPr>
        <p:spPr>
          <a:xfrm>
            <a:off x="5289403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5</a:t>
            </a:r>
            <a:endParaRPr lang="es-ES" sz="1600" b="1" spc="300" dirty="0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xmlns="" id="{D5BE0A1A-074F-754E-AF5D-ADFE55623BEE}"/>
              </a:ext>
            </a:extLst>
          </p:cNvPr>
          <p:cNvSpPr txBox="1"/>
          <p:nvPr/>
        </p:nvSpPr>
        <p:spPr>
          <a:xfrm>
            <a:off x="4579099" y="3253706"/>
            <a:ext cx="304946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6" name="Rectángulo redondeado 65">
            <a:extLst>
              <a:ext uri="{FF2B5EF4-FFF2-40B4-BE49-F238E27FC236}">
                <a16:creationId xmlns:a16="http://schemas.microsoft.com/office/drawing/2014/main" xmlns="" id="{F0C9DC1C-F46C-C747-9FBD-EB7C81069DD6}"/>
              </a:ext>
            </a:extLst>
          </p:cNvPr>
          <p:cNvSpPr/>
          <p:nvPr/>
        </p:nvSpPr>
        <p:spPr>
          <a:xfrm>
            <a:off x="5001807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67" name="Forma libre 66">
            <a:extLst>
              <a:ext uri="{FF2B5EF4-FFF2-40B4-BE49-F238E27FC236}">
                <a16:creationId xmlns:a16="http://schemas.microsoft.com/office/drawing/2014/main" xmlns="" id="{B6C946ED-32D5-C748-9A3D-681ADDFAFB0F}"/>
              </a:ext>
            </a:extLst>
          </p:cNvPr>
          <p:cNvSpPr/>
          <p:nvPr/>
        </p:nvSpPr>
        <p:spPr>
          <a:xfrm>
            <a:off x="6493067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68" name="Rectángulo redondeado 67">
            <a:extLst>
              <a:ext uri="{FF2B5EF4-FFF2-40B4-BE49-F238E27FC236}">
                <a16:creationId xmlns:a16="http://schemas.microsoft.com/office/drawing/2014/main" xmlns="" id="{3C856682-0EB1-3C40-8099-35F6659F9851}"/>
              </a:ext>
            </a:extLst>
          </p:cNvPr>
          <p:cNvSpPr/>
          <p:nvPr/>
        </p:nvSpPr>
        <p:spPr>
          <a:xfrm>
            <a:off x="8350327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69" name="Rectángulo redondeado 68">
            <a:extLst>
              <a:ext uri="{FF2B5EF4-FFF2-40B4-BE49-F238E27FC236}">
                <a16:creationId xmlns:a16="http://schemas.microsoft.com/office/drawing/2014/main" xmlns="" id="{C0438255-C164-F742-B2CB-09CFBCBF1242}"/>
              </a:ext>
            </a:extLst>
          </p:cNvPr>
          <p:cNvSpPr/>
          <p:nvPr/>
        </p:nvSpPr>
        <p:spPr>
          <a:xfrm>
            <a:off x="9060631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6</a:t>
            </a:r>
            <a:endParaRPr lang="es-ES" sz="1600" b="1" spc="300" dirty="0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xmlns="" id="{D6B15BD7-EA85-BC4E-8ADF-21609827C5FC}"/>
              </a:ext>
            </a:extLst>
          </p:cNvPr>
          <p:cNvSpPr txBox="1"/>
          <p:nvPr/>
        </p:nvSpPr>
        <p:spPr>
          <a:xfrm>
            <a:off x="8350327" y="3253706"/>
            <a:ext cx="304946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1" name="Rectángulo redondeado 70">
            <a:extLst>
              <a:ext uri="{FF2B5EF4-FFF2-40B4-BE49-F238E27FC236}">
                <a16:creationId xmlns:a16="http://schemas.microsoft.com/office/drawing/2014/main" xmlns="" id="{15107808-C2D5-F44E-8F04-35CD6699C0E1}"/>
              </a:ext>
            </a:extLst>
          </p:cNvPr>
          <p:cNvSpPr/>
          <p:nvPr/>
        </p:nvSpPr>
        <p:spPr>
          <a:xfrm>
            <a:off x="8773035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72" name="Forma libre 71">
            <a:extLst>
              <a:ext uri="{FF2B5EF4-FFF2-40B4-BE49-F238E27FC236}">
                <a16:creationId xmlns:a16="http://schemas.microsoft.com/office/drawing/2014/main" xmlns="" id="{05552D4C-1D36-EA4B-B332-B9C46A95E993}"/>
              </a:ext>
            </a:extLst>
          </p:cNvPr>
          <p:cNvSpPr/>
          <p:nvPr/>
        </p:nvSpPr>
        <p:spPr>
          <a:xfrm>
            <a:off x="10264295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209495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fetti - 31150" descr="Confetti - 31150">
            <a:hlinkClick r:id="" action="ppaction://media"/>
            <a:extLst>
              <a:ext uri="{FF2B5EF4-FFF2-40B4-BE49-F238E27FC236}">
                <a16:creationId xmlns:a16="http://schemas.microsoft.com/office/drawing/2014/main" xmlns="" id="{F8E4C790-F48D-CD42-8E5F-300802A24B2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8" y="3175"/>
            <a:ext cx="12192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xmlns="" id="{2CF1B66A-AD3D-764E-B519-CF8C6EBCE379}"/>
              </a:ext>
            </a:extLst>
          </p:cNvPr>
          <p:cNvSpPr txBox="1">
            <a:spLocks/>
          </p:cNvSpPr>
          <p:nvPr/>
        </p:nvSpPr>
        <p:spPr>
          <a:xfrm>
            <a:off x="0" y="1131399"/>
            <a:ext cx="12192000" cy="1374057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GB" sz="6000" b="1" dirty="0">
                <a:solidFill>
                  <a:schemeClr val="bg1"/>
                </a:solidFill>
              </a:rPr>
              <a:t>The winner team is.. 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xmlns="" id="{F81EA5FE-75C2-AA41-AA24-9CD0E98C7D02}"/>
              </a:ext>
            </a:extLst>
          </p:cNvPr>
          <p:cNvSpPr txBox="1"/>
          <p:nvPr/>
        </p:nvSpPr>
        <p:spPr>
          <a:xfrm>
            <a:off x="-576" y="596259"/>
            <a:ext cx="12192000" cy="335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1200" spc="600" dirty="0">
                <a:solidFill>
                  <a:schemeClr val="bg1"/>
                </a:solidFill>
              </a:rPr>
              <a:t>EXTRA SLIDES</a:t>
            </a:r>
          </a:p>
        </p:txBody>
      </p:sp>
      <p:sp>
        <p:nvSpPr>
          <p:cNvPr id="5" name="Rectángulo redondeado 4">
            <a:extLst>
              <a:ext uri="{FF2B5EF4-FFF2-40B4-BE49-F238E27FC236}">
                <a16:creationId xmlns:a16="http://schemas.microsoft.com/office/drawing/2014/main" xmlns="" id="{AE485A90-FB93-5D4B-A8E1-41FC7AF2456F}"/>
              </a:ext>
            </a:extLst>
          </p:cNvPr>
          <p:cNvSpPr/>
          <p:nvPr/>
        </p:nvSpPr>
        <p:spPr>
          <a:xfrm>
            <a:off x="4904585" y="3597311"/>
            <a:ext cx="2381678" cy="67293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BD0D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spc="300" dirty="0"/>
              <a:t>TEAM </a:t>
            </a:r>
          </a:p>
        </p:txBody>
      </p:sp>
    </p:spTree>
    <p:extLst>
      <p:ext uri="{BB962C8B-B14F-4D97-AF65-F5344CB8AC3E}">
        <p14:creationId xmlns:p14="http://schemas.microsoft.com/office/powerpoint/2010/main" xmlns="" val="1422666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xmlns="" id="{1570AD73-B8ED-AF40-B6AD-640CA9D110E2}"/>
              </a:ext>
            </a:extLst>
          </p:cNvPr>
          <p:cNvSpPr/>
          <p:nvPr/>
        </p:nvSpPr>
        <p:spPr>
          <a:xfrm>
            <a:off x="-578" y="0"/>
            <a:ext cx="12192577" cy="6858000"/>
          </a:xfrm>
          <a:prstGeom prst="rect">
            <a:avLst/>
          </a:prstGeom>
          <a:gradFill flip="none" rotWithShape="1">
            <a:gsLst>
              <a:gs pos="34000">
                <a:srgbClr val="0070C0">
                  <a:alpha val="29000"/>
                </a:srgbClr>
              </a:gs>
              <a:gs pos="6000">
                <a:srgbClr val="7030A0">
                  <a:alpha val="68000"/>
                </a:srgbClr>
              </a:gs>
              <a:gs pos="62000">
                <a:schemeClr val="tx1">
                  <a:alpha val="58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xmlns="" id="{A397B1EE-A403-2A41-AC68-6B4149076CD1}"/>
              </a:ext>
            </a:extLst>
          </p:cNvPr>
          <p:cNvCxnSpPr/>
          <p:nvPr/>
        </p:nvCxnSpPr>
        <p:spPr>
          <a:xfrm>
            <a:off x="1965894" y="0"/>
            <a:ext cx="0" cy="6858000"/>
          </a:xfrm>
          <a:prstGeom prst="line">
            <a:avLst/>
          </a:prstGeom>
          <a:ln>
            <a:solidFill>
              <a:srgbClr val="0053FF">
                <a:alpha val="4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xmlns="" id="{C2B51F7C-C63D-5D46-B4CA-3591A339B7BD}"/>
              </a:ext>
            </a:extLst>
          </p:cNvPr>
          <p:cNvCxnSpPr/>
          <p:nvPr/>
        </p:nvCxnSpPr>
        <p:spPr>
          <a:xfrm>
            <a:off x="4721794" y="0"/>
            <a:ext cx="0" cy="6858000"/>
          </a:xfrm>
          <a:prstGeom prst="line">
            <a:avLst/>
          </a:prstGeom>
          <a:ln>
            <a:solidFill>
              <a:srgbClr val="0053FF">
                <a:alpha val="4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xmlns="" id="{2B01BA1D-61E8-0A4A-A528-614229D31853}"/>
              </a:ext>
            </a:extLst>
          </p:cNvPr>
          <p:cNvCxnSpPr/>
          <p:nvPr/>
        </p:nvCxnSpPr>
        <p:spPr>
          <a:xfrm>
            <a:off x="7464994" y="0"/>
            <a:ext cx="0" cy="6858000"/>
          </a:xfrm>
          <a:prstGeom prst="line">
            <a:avLst/>
          </a:prstGeom>
          <a:ln>
            <a:solidFill>
              <a:srgbClr val="0053FF">
                <a:alpha val="4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xmlns="" id="{A3FFE7C0-8946-4A46-AE71-74DD31E53BEA}"/>
              </a:ext>
            </a:extLst>
          </p:cNvPr>
          <p:cNvCxnSpPr/>
          <p:nvPr/>
        </p:nvCxnSpPr>
        <p:spPr>
          <a:xfrm>
            <a:off x="10106594" y="0"/>
            <a:ext cx="0" cy="6858000"/>
          </a:xfrm>
          <a:prstGeom prst="line">
            <a:avLst/>
          </a:prstGeom>
          <a:ln>
            <a:solidFill>
              <a:srgbClr val="0053FF">
                <a:alpha val="4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xmlns="" id="{92A5D198-8970-9E42-BD92-A9713A976E47}"/>
              </a:ext>
            </a:extLst>
          </p:cNvPr>
          <p:cNvSpPr txBox="1"/>
          <p:nvPr/>
        </p:nvSpPr>
        <p:spPr>
          <a:xfrm>
            <a:off x="0" y="4219737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000" b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Break Time!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xmlns="" id="{8219EE07-014C-ED41-BB21-DF77A9F6820F}"/>
              </a:ext>
            </a:extLst>
          </p:cNvPr>
          <p:cNvGrpSpPr/>
          <p:nvPr/>
        </p:nvGrpSpPr>
        <p:grpSpPr>
          <a:xfrm>
            <a:off x="0" y="2021566"/>
            <a:ext cx="12191424" cy="1471321"/>
            <a:chOff x="-576" y="1099264"/>
            <a:chExt cx="12192000" cy="1471321"/>
          </a:xfrm>
        </p:grpSpPr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xmlns="" id="{4C7EC774-DE39-FB4C-ACDC-5610C61AFE34}"/>
                </a:ext>
              </a:extLst>
            </p:cNvPr>
            <p:cNvSpPr txBox="1"/>
            <p:nvPr/>
          </p:nvSpPr>
          <p:spPr>
            <a:xfrm>
              <a:off x="-576" y="2106997"/>
              <a:ext cx="12192000" cy="463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ES" spc="600" dirty="0">
                  <a:solidFill>
                    <a:srgbClr val="FFFFFF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MIN</a:t>
              </a:r>
              <a:endParaRPr kumimoji="0" lang="es-ES" u="none" strike="noStrike" kern="1200" cap="none" spc="6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xmlns="" id="{B25C16CC-9900-F846-A52D-76DAB8C518AA}"/>
                </a:ext>
              </a:extLst>
            </p:cNvPr>
            <p:cNvSpPr txBox="1"/>
            <p:nvPr/>
          </p:nvSpPr>
          <p:spPr>
            <a:xfrm>
              <a:off x="5249391" y="1099264"/>
              <a:ext cx="169206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6600" b="1" u="none" strike="noStrike" kern="1200" cap="none" spc="600" normalizeH="0" baseline="0" noProof="0" dirty="0">
                  <a:ln>
                    <a:noFill/>
                  </a:ln>
                  <a:gradFill>
                    <a:gsLst>
                      <a:gs pos="100000">
                        <a:srgbClr val="00B0F0"/>
                      </a:gs>
                      <a:gs pos="42000">
                        <a:srgbClr val="0053FF"/>
                      </a:gs>
                    </a:gsLst>
                    <a:path path="circle">
                      <a:fillToRect l="100000" b="100000"/>
                    </a:path>
                  </a:gradFill>
                  <a:effectLst/>
                  <a:uLnTx/>
                  <a:uFillTx/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15</a:t>
              </a:r>
              <a:endParaRPr kumimoji="0" lang="en-GB" sz="5400" b="1" u="none" strike="noStrike" kern="1200" cap="none" spc="600" normalizeH="0" baseline="0" noProof="0" dirty="0">
                <a:ln>
                  <a:noFill/>
                </a:ln>
                <a:gradFill>
                  <a:gsLst>
                    <a:gs pos="100000">
                      <a:srgbClr val="00B0F0"/>
                    </a:gs>
                    <a:gs pos="42000">
                      <a:srgbClr val="0053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" name="Forma libre 14">
            <a:extLst>
              <a:ext uri="{FF2B5EF4-FFF2-40B4-BE49-F238E27FC236}">
                <a16:creationId xmlns:a16="http://schemas.microsoft.com/office/drawing/2014/main" xmlns="" id="{894EA3F2-E20E-5343-8E88-103F6E31F4AF}"/>
              </a:ext>
            </a:extLst>
          </p:cNvPr>
          <p:cNvSpPr/>
          <p:nvPr/>
        </p:nvSpPr>
        <p:spPr>
          <a:xfrm>
            <a:off x="5900314" y="1527610"/>
            <a:ext cx="390218" cy="390218"/>
          </a:xfrm>
          <a:custGeom>
            <a:avLst/>
            <a:gdLst>
              <a:gd name="connsiteX0" fmla="*/ 2914650 w 5829300"/>
              <a:gd name="connsiteY0" fmla="*/ 0 h 5829300"/>
              <a:gd name="connsiteX1" fmla="*/ 0 w 5829300"/>
              <a:gd name="connsiteY1" fmla="*/ 2914650 h 5829300"/>
              <a:gd name="connsiteX2" fmla="*/ 2914650 w 5829300"/>
              <a:gd name="connsiteY2" fmla="*/ 5829300 h 5829300"/>
              <a:gd name="connsiteX3" fmla="*/ 5829300 w 5829300"/>
              <a:gd name="connsiteY3" fmla="*/ 2914650 h 5829300"/>
              <a:gd name="connsiteX4" fmla="*/ 2914650 w 5829300"/>
              <a:gd name="connsiteY4" fmla="*/ 0 h 5829300"/>
              <a:gd name="connsiteX5" fmla="*/ 2914650 w 5829300"/>
              <a:gd name="connsiteY5" fmla="*/ 5533578 h 5829300"/>
              <a:gd name="connsiteX6" fmla="*/ 304086 w 5829300"/>
              <a:gd name="connsiteY6" fmla="*/ 2923013 h 5829300"/>
              <a:gd name="connsiteX7" fmla="*/ 2914650 w 5829300"/>
              <a:gd name="connsiteY7" fmla="*/ 312449 h 5829300"/>
              <a:gd name="connsiteX8" fmla="*/ 5525215 w 5829300"/>
              <a:gd name="connsiteY8" fmla="*/ 2923013 h 5829300"/>
              <a:gd name="connsiteX9" fmla="*/ 2914650 w 5829300"/>
              <a:gd name="connsiteY9" fmla="*/ 5533578 h 5829300"/>
              <a:gd name="connsiteX10" fmla="*/ 2808218 w 5829300"/>
              <a:gd name="connsiteY10" fmla="*/ 894769 h 5829300"/>
              <a:gd name="connsiteX11" fmla="*/ 2767165 w 5829300"/>
              <a:gd name="connsiteY11" fmla="*/ 788337 h 5829300"/>
              <a:gd name="connsiteX12" fmla="*/ 2808218 w 5829300"/>
              <a:gd name="connsiteY12" fmla="*/ 681904 h 5829300"/>
              <a:gd name="connsiteX13" fmla="*/ 3021835 w 5829300"/>
              <a:gd name="connsiteY13" fmla="*/ 681904 h 5829300"/>
              <a:gd name="connsiteX14" fmla="*/ 3062888 w 5829300"/>
              <a:gd name="connsiteY14" fmla="*/ 788337 h 5829300"/>
              <a:gd name="connsiteX15" fmla="*/ 3021835 w 5829300"/>
              <a:gd name="connsiteY15" fmla="*/ 894769 h 5829300"/>
              <a:gd name="connsiteX16" fmla="*/ 2915403 w 5829300"/>
              <a:gd name="connsiteY16" fmla="*/ 935822 h 5829300"/>
              <a:gd name="connsiteX17" fmla="*/ 2808218 w 5829300"/>
              <a:gd name="connsiteY17" fmla="*/ 894769 h 5829300"/>
              <a:gd name="connsiteX18" fmla="*/ 1954502 w 5829300"/>
              <a:gd name="connsiteY18" fmla="*/ 968512 h 5829300"/>
              <a:gd name="connsiteX19" fmla="*/ 1995554 w 5829300"/>
              <a:gd name="connsiteY19" fmla="*/ 1074944 h 5829300"/>
              <a:gd name="connsiteX20" fmla="*/ 1954502 w 5829300"/>
              <a:gd name="connsiteY20" fmla="*/ 1181376 h 5829300"/>
              <a:gd name="connsiteX21" fmla="*/ 1848069 w 5829300"/>
              <a:gd name="connsiteY21" fmla="*/ 1222429 h 5829300"/>
              <a:gd name="connsiteX22" fmla="*/ 1741637 w 5829300"/>
              <a:gd name="connsiteY22" fmla="*/ 1181376 h 5829300"/>
              <a:gd name="connsiteX23" fmla="*/ 1700584 w 5829300"/>
              <a:gd name="connsiteY23" fmla="*/ 1074944 h 5829300"/>
              <a:gd name="connsiteX24" fmla="*/ 1741637 w 5829300"/>
              <a:gd name="connsiteY24" fmla="*/ 968512 h 5829300"/>
              <a:gd name="connsiteX25" fmla="*/ 1954502 w 5829300"/>
              <a:gd name="connsiteY25" fmla="*/ 968512 h 5829300"/>
              <a:gd name="connsiteX26" fmla="*/ 1174528 w 5829300"/>
              <a:gd name="connsiteY26" fmla="*/ 1748485 h 5829300"/>
              <a:gd name="connsiteX27" fmla="*/ 1215581 w 5829300"/>
              <a:gd name="connsiteY27" fmla="*/ 1854918 h 5829300"/>
              <a:gd name="connsiteX28" fmla="*/ 1174528 w 5829300"/>
              <a:gd name="connsiteY28" fmla="*/ 1961350 h 5829300"/>
              <a:gd name="connsiteX29" fmla="*/ 1068095 w 5829300"/>
              <a:gd name="connsiteY29" fmla="*/ 2002403 h 5829300"/>
              <a:gd name="connsiteX30" fmla="*/ 961663 w 5829300"/>
              <a:gd name="connsiteY30" fmla="*/ 1961350 h 5829300"/>
              <a:gd name="connsiteX31" fmla="*/ 920610 w 5829300"/>
              <a:gd name="connsiteY31" fmla="*/ 1854918 h 5829300"/>
              <a:gd name="connsiteX32" fmla="*/ 961663 w 5829300"/>
              <a:gd name="connsiteY32" fmla="*/ 1748485 h 5829300"/>
              <a:gd name="connsiteX33" fmla="*/ 1174528 w 5829300"/>
              <a:gd name="connsiteY33" fmla="*/ 1748485 h 5829300"/>
              <a:gd name="connsiteX34" fmla="*/ 936584 w 5829300"/>
              <a:gd name="connsiteY34" fmla="*/ 2922251 h 5829300"/>
              <a:gd name="connsiteX35" fmla="*/ 895531 w 5829300"/>
              <a:gd name="connsiteY35" fmla="*/ 3028683 h 5829300"/>
              <a:gd name="connsiteX36" fmla="*/ 789099 w 5829300"/>
              <a:gd name="connsiteY36" fmla="*/ 3069736 h 5829300"/>
              <a:gd name="connsiteX37" fmla="*/ 682666 w 5829300"/>
              <a:gd name="connsiteY37" fmla="*/ 3028683 h 5829300"/>
              <a:gd name="connsiteX38" fmla="*/ 641614 w 5829300"/>
              <a:gd name="connsiteY38" fmla="*/ 2922251 h 5829300"/>
              <a:gd name="connsiteX39" fmla="*/ 682666 w 5829300"/>
              <a:gd name="connsiteY39" fmla="*/ 2815819 h 5829300"/>
              <a:gd name="connsiteX40" fmla="*/ 896283 w 5829300"/>
              <a:gd name="connsiteY40" fmla="*/ 2815819 h 5829300"/>
              <a:gd name="connsiteX41" fmla="*/ 936584 w 5829300"/>
              <a:gd name="connsiteY41" fmla="*/ 2922251 h 5829300"/>
              <a:gd name="connsiteX42" fmla="*/ 1174528 w 5829300"/>
              <a:gd name="connsiteY42" fmla="*/ 3874799 h 5829300"/>
              <a:gd name="connsiteX43" fmla="*/ 1215581 w 5829300"/>
              <a:gd name="connsiteY43" fmla="*/ 3981231 h 5829300"/>
              <a:gd name="connsiteX44" fmla="*/ 1174528 w 5829300"/>
              <a:gd name="connsiteY44" fmla="*/ 4087663 h 5829300"/>
              <a:gd name="connsiteX45" fmla="*/ 1068095 w 5829300"/>
              <a:gd name="connsiteY45" fmla="*/ 4128716 h 5829300"/>
              <a:gd name="connsiteX46" fmla="*/ 961663 w 5829300"/>
              <a:gd name="connsiteY46" fmla="*/ 4087663 h 5829300"/>
              <a:gd name="connsiteX47" fmla="*/ 920610 w 5829300"/>
              <a:gd name="connsiteY47" fmla="*/ 3981231 h 5829300"/>
              <a:gd name="connsiteX48" fmla="*/ 961663 w 5829300"/>
              <a:gd name="connsiteY48" fmla="*/ 3874799 h 5829300"/>
              <a:gd name="connsiteX49" fmla="*/ 1174528 w 5829300"/>
              <a:gd name="connsiteY49" fmla="*/ 3874799 h 5829300"/>
              <a:gd name="connsiteX50" fmla="*/ 1954502 w 5829300"/>
              <a:gd name="connsiteY50" fmla="*/ 4654773 h 5829300"/>
              <a:gd name="connsiteX51" fmla="*/ 1995554 w 5829300"/>
              <a:gd name="connsiteY51" fmla="*/ 4761205 h 5829300"/>
              <a:gd name="connsiteX52" fmla="*/ 1954502 w 5829300"/>
              <a:gd name="connsiteY52" fmla="*/ 4867637 h 5829300"/>
              <a:gd name="connsiteX53" fmla="*/ 1848069 w 5829300"/>
              <a:gd name="connsiteY53" fmla="*/ 4908690 h 5829300"/>
              <a:gd name="connsiteX54" fmla="*/ 1741637 w 5829300"/>
              <a:gd name="connsiteY54" fmla="*/ 4867637 h 5829300"/>
              <a:gd name="connsiteX55" fmla="*/ 1700584 w 5829300"/>
              <a:gd name="connsiteY55" fmla="*/ 4761205 h 5829300"/>
              <a:gd name="connsiteX56" fmla="*/ 1741637 w 5829300"/>
              <a:gd name="connsiteY56" fmla="*/ 4654773 h 5829300"/>
              <a:gd name="connsiteX57" fmla="*/ 1954502 w 5829300"/>
              <a:gd name="connsiteY57" fmla="*/ 4654773 h 5829300"/>
              <a:gd name="connsiteX58" fmla="*/ 3021844 w 5829300"/>
              <a:gd name="connsiteY58" fmla="*/ 4942132 h 5829300"/>
              <a:gd name="connsiteX59" fmla="*/ 3062897 w 5829300"/>
              <a:gd name="connsiteY59" fmla="*/ 5048565 h 5829300"/>
              <a:gd name="connsiteX60" fmla="*/ 3021844 w 5829300"/>
              <a:gd name="connsiteY60" fmla="*/ 5154997 h 5829300"/>
              <a:gd name="connsiteX61" fmla="*/ 2915412 w 5829300"/>
              <a:gd name="connsiteY61" fmla="*/ 5196050 h 5829300"/>
              <a:gd name="connsiteX62" fmla="*/ 2808980 w 5829300"/>
              <a:gd name="connsiteY62" fmla="*/ 5154997 h 5829300"/>
              <a:gd name="connsiteX63" fmla="*/ 2767927 w 5829300"/>
              <a:gd name="connsiteY63" fmla="*/ 5048565 h 5829300"/>
              <a:gd name="connsiteX64" fmla="*/ 2808980 w 5829300"/>
              <a:gd name="connsiteY64" fmla="*/ 4942132 h 5829300"/>
              <a:gd name="connsiteX65" fmla="*/ 3021844 w 5829300"/>
              <a:gd name="connsiteY65" fmla="*/ 4942132 h 5829300"/>
              <a:gd name="connsiteX66" fmla="*/ 4089178 w 5829300"/>
              <a:gd name="connsiteY66" fmla="*/ 4654773 h 5829300"/>
              <a:gd name="connsiteX67" fmla="*/ 4130231 w 5829300"/>
              <a:gd name="connsiteY67" fmla="*/ 4761205 h 5829300"/>
              <a:gd name="connsiteX68" fmla="*/ 4089178 w 5829300"/>
              <a:gd name="connsiteY68" fmla="*/ 4867637 h 5829300"/>
              <a:gd name="connsiteX69" fmla="*/ 3982745 w 5829300"/>
              <a:gd name="connsiteY69" fmla="*/ 4908690 h 5829300"/>
              <a:gd name="connsiteX70" fmla="*/ 3876313 w 5829300"/>
              <a:gd name="connsiteY70" fmla="*/ 4867637 h 5829300"/>
              <a:gd name="connsiteX71" fmla="*/ 3835261 w 5829300"/>
              <a:gd name="connsiteY71" fmla="*/ 4761205 h 5829300"/>
              <a:gd name="connsiteX72" fmla="*/ 3876313 w 5829300"/>
              <a:gd name="connsiteY72" fmla="*/ 4654773 h 5829300"/>
              <a:gd name="connsiteX73" fmla="*/ 4089178 w 5829300"/>
              <a:gd name="connsiteY73" fmla="*/ 4654773 h 5829300"/>
              <a:gd name="connsiteX74" fmla="*/ 4869152 w 5829300"/>
              <a:gd name="connsiteY74" fmla="*/ 3874799 h 5829300"/>
              <a:gd name="connsiteX75" fmla="*/ 4910205 w 5829300"/>
              <a:gd name="connsiteY75" fmla="*/ 3981231 h 5829300"/>
              <a:gd name="connsiteX76" fmla="*/ 4869152 w 5829300"/>
              <a:gd name="connsiteY76" fmla="*/ 4087663 h 5829300"/>
              <a:gd name="connsiteX77" fmla="*/ 4762719 w 5829300"/>
              <a:gd name="connsiteY77" fmla="*/ 4128716 h 5829300"/>
              <a:gd name="connsiteX78" fmla="*/ 4656287 w 5829300"/>
              <a:gd name="connsiteY78" fmla="*/ 4087663 h 5829300"/>
              <a:gd name="connsiteX79" fmla="*/ 4615234 w 5829300"/>
              <a:gd name="connsiteY79" fmla="*/ 3981231 h 5829300"/>
              <a:gd name="connsiteX80" fmla="*/ 4656287 w 5829300"/>
              <a:gd name="connsiteY80" fmla="*/ 3874799 h 5829300"/>
              <a:gd name="connsiteX81" fmla="*/ 4869152 w 5829300"/>
              <a:gd name="connsiteY81" fmla="*/ 3874799 h 5829300"/>
              <a:gd name="connsiteX82" fmla="*/ 5197564 w 5829300"/>
              <a:gd name="connsiteY82" fmla="*/ 2922251 h 5829300"/>
              <a:gd name="connsiteX83" fmla="*/ 5156512 w 5829300"/>
              <a:gd name="connsiteY83" fmla="*/ 3028683 h 5829300"/>
              <a:gd name="connsiteX84" fmla="*/ 5050079 w 5829300"/>
              <a:gd name="connsiteY84" fmla="*/ 3069736 h 5829300"/>
              <a:gd name="connsiteX85" fmla="*/ 4943647 w 5829300"/>
              <a:gd name="connsiteY85" fmla="*/ 3028683 h 5829300"/>
              <a:gd name="connsiteX86" fmla="*/ 4902594 w 5829300"/>
              <a:gd name="connsiteY86" fmla="*/ 2922251 h 5829300"/>
              <a:gd name="connsiteX87" fmla="*/ 4943647 w 5829300"/>
              <a:gd name="connsiteY87" fmla="*/ 2815819 h 5829300"/>
              <a:gd name="connsiteX88" fmla="*/ 5157264 w 5829300"/>
              <a:gd name="connsiteY88" fmla="*/ 2815819 h 5829300"/>
              <a:gd name="connsiteX89" fmla="*/ 5197564 w 5829300"/>
              <a:gd name="connsiteY89" fmla="*/ 2922251 h 5829300"/>
              <a:gd name="connsiteX90" fmla="*/ 4655534 w 5829300"/>
              <a:gd name="connsiteY90" fmla="*/ 1962102 h 5829300"/>
              <a:gd name="connsiteX91" fmla="*/ 4614482 w 5829300"/>
              <a:gd name="connsiteY91" fmla="*/ 1855670 h 5829300"/>
              <a:gd name="connsiteX92" fmla="*/ 4655534 w 5829300"/>
              <a:gd name="connsiteY92" fmla="*/ 1749238 h 5829300"/>
              <a:gd name="connsiteX93" fmla="*/ 4869152 w 5829300"/>
              <a:gd name="connsiteY93" fmla="*/ 1749238 h 5829300"/>
              <a:gd name="connsiteX94" fmla="*/ 4910205 w 5829300"/>
              <a:gd name="connsiteY94" fmla="*/ 1855670 h 5829300"/>
              <a:gd name="connsiteX95" fmla="*/ 4869152 w 5829300"/>
              <a:gd name="connsiteY95" fmla="*/ 1962102 h 5829300"/>
              <a:gd name="connsiteX96" fmla="*/ 4762719 w 5829300"/>
              <a:gd name="connsiteY96" fmla="*/ 2003155 h 5829300"/>
              <a:gd name="connsiteX97" fmla="*/ 4655534 w 5829300"/>
              <a:gd name="connsiteY97" fmla="*/ 1962102 h 5829300"/>
              <a:gd name="connsiteX98" fmla="*/ 4089178 w 5829300"/>
              <a:gd name="connsiteY98" fmla="*/ 968512 h 5829300"/>
              <a:gd name="connsiteX99" fmla="*/ 4130231 w 5829300"/>
              <a:gd name="connsiteY99" fmla="*/ 1074944 h 5829300"/>
              <a:gd name="connsiteX100" fmla="*/ 4089178 w 5829300"/>
              <a:gd name="connsiteY100" fmla="*/ 1181376 h 5829300"/>
              <a:gd name="connsiteX101" fmla="*/ 3982745 w 5829300"/>
              <a:gd name="connsiteY101" fmla="*/ 1222429 h 5829300"/>
              <a:gd name="connsiteX102" fmla="*/ 3876313 w 5829300"/>
              <a:gd name="connsiteY102" fmla="*/ 1181376 h 5829300"/>
              <a:gd name="connsiteX103" fmla="*/ 3835261 w 5829300"/>
              <a:gd name="connsiteY103" fmla="*/ 1074944 h 5829300"/>
              <a:gd name="connsiteX104" fmla="*/ 3876313 w 5829300"/>
              <a:gd name="connsiteY104" fmla="*/ 968512 h 5829300"/>
              <a:gd name="connsiteX105" fmla="*/ 4089178 w 5829300"/>
              <a:gd name="connsiteY105" fmla="*/ 968512 h 5829300"/>
              <a:gd name="connsiteX106" fmla="*/ 2758812 w 5829300"/>
              <a:gd name="connsiteY106" fmla="*/ 2922251 h 5829300"/>
              <a:gd name="connsiteX107" fmla="*/ 2758812 w 5829300"/>
              <a:gd name="connsiteY107" fmla="*/ 1543231 h 5829300"/>
              <a:gd name="connsiteX108" fmla="*/ 2906297 w 5829300"/>
              <a:gd name="connsiteY108" fmla="*/ 1395746 h 5829300"/>
              <a:gd name="connsiteX109" fmla="*/ 3054534 w 5829300"/>
              <a:gd name="connsiteY109" fmla="*/ 1543231 h 5829300"/>
              <a:gd name="connsiteX110" fmla="*/ 3054534 w 5829300"/>
              <a:gd name="connsiteY110" fmla="*/ 2766413 h 5829300"/>
              <a:gd name="connsiteX111" fmla="*/ 3883924 w 5829300"/>
              <a:gd name="connsiteY111" fmla="*/ 2766413 h 5829300"/>
              <a:gd name="connsiteX112" fmla="*/ 4031409 w 5829300"/>
              <a:gd name="connsiteY112" fmla="*/ 2913898 h 5829300"/>
              <a:gd name="connsiteX113" fmla="*/ 3883924 w 5829300"/>
              <a:gd name="connsiteY113" fmla="*/ 3061383 h 5829300"/>
              <a:gd name="connsiteX114" fmla="*/ 2914650 w 5829300"/>
              <a:gd name="connsiteY114" fmla="*/ 3061383 h 5829300"/>
              <a:gd name="connsiteX115" fmla="*/ 2758812 w 5829300"/>
              <a:gd name="connsiteY115" fmla="*/ 2922251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5829300" h="5829300">
                <a:moveTo>
                  <a:pt x="2914650" y="0"/>
                </a:moveTo>
                <a:cubicBezTo>
                  <a:pt x="1305287" y="0"/>
                  <a:pt x="0" y="1305287"/>
                  <a:pt x="0" y="2914650"/>
                </a:cubicBezTo>
                <a:cubicBezTo>
                  <a:pt x="0" y="4524013"/>
                  <a:pt x="1306040" y="5829300"/>
                  <a:pt x="2914650" y="5829300"/>
                </a:cubicBezTo>
                <a:cubicBezTo>
                  <a:pt x="4523261" y="5829300"/>
                  <a:pt x="5829300" y="4523261"/>
                  <a:pt x="5829300" y="2914650"/>
                </a:cubicBezTo>
                <a:cubicBezTo>
                  <a:pt x="5829300" y="1306040"/>
                  <a:pt x="4524023" y="0"/>
                  <a:pt x="2914650" y="0"/>
                </a:cubicBezTo>
                <a:close/>
                <a:moveTo>
                  <a:pt x="2914650" y="5533578"/>
                </a:moveTo>
                <a:cubicBezTo>
                  <a:pt x="1469488" y="5533578"/>
                  <a:pt x="304086" y="4359812"/>
                  <a:pt x="304086" y="2923013"/>
                </a:cubicBezTo>
                <a:cubicBezTo>
                  <a:pt x="304086" y="1477851"/>
                  <a:pt x="1477851" y="312449"/>
                  <a:pt x="2914650" y="312449"/>
                </a:cubicBezTo>
                <a:cubicBezTo>
                  <a:pt x="4359812" y="312449"/>
                  <a:pt x="5525215" y="1486214"/>
                  <a:pt x="5525215" y="2923013"/>
                </a:cubicBezTo>
                <a:cubicBezTo>
                  <a:pt x="5525215" y="4359812"/>
                  <a:pt x="4359812" y="5533578"/>
                  <a:pt x="2914650" y="5533578"/>
                </a:cubicBezTo>
                <a:close/>
                <a:moveTo>
                  <a:pt x="2808218" y="894769"/>
                </a:moveTo>
                <a:cubicBezTo>
                  <a:pt x="2783891" y="870442"/>
                  <a:pt x="2767165" y="829389"/>
                  <a:pt x="2767165" y="788337"/>
                </a:cubicBezTo>
                <a:cubicBezTo>
                  <a:pt x="2767165" y="747284"/>
                  <a:pt x="2783891" y="706231"/>
                  <a:pt x="2808218" y="681904"/>
                </a:cubicBezTo>
                <a:cubicBezTo>
                  <a:pt x="2865996" y="624126"/>
                  <a:pt x="2964066" y="624126"/>
                  <a:pt x="3021835" y="681904"/>
                </a:cubicBezTo>
                <a:cubicBezTo>
                  <a:pt x="3046162" y="706231"/>
                  <a:pt x="3062888" y="747284"/>
                  <a:pt x="3062888" y="788337"/>
                </a:cubicBezTo>
                <a:cubicBezTo>
                  <a:pt x="3062888" y="829389"/>
                  <a:pt x="3046162" y="870442"/>
                  <a:pt x="3021835" y="894769"/>
                </a:cubicBezTo>
                <a:cubicBezTo>
                  <a:pt x="2997508" y="919096"/>
                  <a:pt x="2956455" y="935822"/>
                  <a:pt x="2915403" y="935822"/>
                </a:cubicBezTo>
                <a:cubicBezTo>
                  <a:pt x="2873597" y="944185"/>
                  <a:pt x="2832545" y="927459"/>
                  <a:pt x="2808218" y="894769"/>
                </a:cubicBezTo>
                <a:close/>
                <a:moveTo>
                  <a:pt x="1954502" y="968512"/>
                </a:moveTo>
                <a:cubicBezTo>
                  <a:pt x="1978828" y="992838"/>
                  <a:pt x="1995554" y="1033891"/>
                  <a:pt x="1995554" y="1074944"/>
                </a:cubicBezTo>
                <a:cubicBezTo>
                  <a:pt x="1995554" y="1115997"/>
                  <a:pt x="1978828" y="1157049"/>
                  <a:pt x="1954502" y="1181376"/>
                </a:cubicBezTo>
                <a:cubicBezTo>
                  <a:pt x="1930175" y="1205703"/>
                  <a:pt x="1889122" y="1222429"/>
                  <a:pt x="1848069" y="1222429"/>
                </a:cubicBezTo>
                <a:cubicBezTo>
                  <a:pt x="1807016" y="1222429"/>
                  <a:pt x="1765964" y="1205703"/>
                  <a:pt x="1741637" y="1181376"/>
                </a:cubicBezTo>
                <a:cubicBezTo>
                  <a:pt x="1717310" y="1157049"/>
                  <a:pt x="1700584" y="1115997"/>
                  <a:pt x="1700584" y="1074944"/>
                </a:cubicBezTo>
                <a:cubicBezTo>
                  <a:pt x="1700584" y="1033891"/>
                  <a:pt x="1717310" y="992838"/>
                  <a:pt x="1741637" y="968512"/>
                </a:cubicBezTo>
                <a:cubicBezTo>
                  <a:pt x="1798663" y="910733"/>
                  <a:pt x="1896732" y="910733"/>
                  <a:pt x="1954502" y="968512"/>
                </a:cubicBezTo>
                <a:close/>
                <a:moveTo>
                  <a:pt x="1174528" y="1748485"/>
                </a:moveTo>
                <a:cubicBezTo>
                  <a:pt x="1198855" y="1772812"/>
                  <a:pt x="1215581" y="1813865"/>
                  <a:pt x="1215581" y="1854918"/>
                </a:cubicBezTo>
                <a:cubicBezTo>
                  <a:pt x="1215581" y="1895970"/>
                  <a:pt x="1198855" y="1937023"/>
                  <a:pt x="1174528" y="1961350"/>
                </a:cubicBezTo>
                <a:cubicBezTo>
                  <a:pt x="1141838" y="1985677"/>
                  <a:pt x="1109148" y="2002403"/>
                  <a:pt x="1068095" y="2002403"/>
                </a:cubicBezTo>
                <a:cubicBezTo>
                  <a:pt x="1027043" y="2002403"/>
                  <a:pt x="985990" y="1985677"/>
                  <a:pt x="961663" y="1961350"/>
                </a:cubicBezTo>
                <a:cubicBezTo>
                  <a:pt x="937336" y="1937023"/>
                  <a:pt x="920610" y="1895970"/>
                  <a:pt x="920610" y="1854918"/>
                </a:cubicBezTo>
                <a:cubicBezTo>
                  <a:pt x="920610" y="1813865"/>
                  <a:pt x="937336" y="1772812"/>
                  <a:pt x="961663" y="1748485"/>
                </a:cubicBezTo>
                <a:cubicBezTo>
                  <a:pt x="1018680" y="1690707"/>
                  <a:pt x="1116749" y="1690707"/>
                  <a:pt x="1174528" y="1748485"/>
                </a:cubicBezTo>
                <a:close/>
                <a:moveTo>
                  <a:pt x="936584" y="2922251"/>
                </a:moveTo>
                <a:cubicBezTo>
                  <a:pt x="936584" y="2963304"/>
                  <a:pt x="919858" y="3004357"/>
                  <a:pt x="895531" y="3028683"/>
                </a:cubicBezTo>
                <a:cubicBezTo>
                  <a:pt x="862841" y="3053010"/>
                  <a:pt x="830151" y="3069736"/>
                  <a:pt x="789099" y="3069736"/>
                </a:cubicBezTo>
                <a:cubicBezTo>
                  <a:pt x="748046" y="3069736"/>
                  <a:pt x="715356" y="3053010"/>
                  <a:pt x="682666" y="3028683"/>
                </a:cubicBezTo>
                <a:cubicBezTo>
                  <a:pt x="658339" y="2995994"/>
                  <a:pt x="641614" y="2963304"/>
                  <a:pt x="641614" y="2922251"/>
                </a:cubicBezTo>
                <a:cubicBezTo>
                  <a:pt x="641614" y="2881198"/>
                  <a:pt x="658339" y="2840146"/>
                  <a:pt x="682666" y="2815819"/>
                </a:cubicBezTo>
                <a:cubicBezTo>
                  <a:pt x="740445" y="2758040"/>
                  <a:pt x="838514" y="2758040"/>
                  <a:pt x="896283" y="2815819"/>
                </a:cubicBezTo>
                <a:cubicBezTo>
                  <a:pt x="919858" y="2840146"/>
                  <a:pt x="936584" y="2881198"/>
                  <a:pt x="936584" y="2922251"/>
                </a:cubicBezTo>
                <a:close/>
                <a:moveTo>
                  <a:pt x="1174528" y="3874799"/>
                </a:moveTo>
                <a:cubicBezTo>
                  <a:pt x="1198855" y="3899125"/>
                  <a:pt x="1215581" y="3940178"/>
                  <a:pt x="1215581" y="3981231"/>
                </a:cubicBezTo>
                <a:cubicBezTo>
                  <a:pt x="1215581" y="4022284"/>
                  <a:pt x="1198855" y="4063336"/>
                  <a:pt x="1174528" y="4087663"/>
                </a:cubicBezTo>
                <a:cubicBezTo>
                  <a:pt x="1150201" y="4111990"/>
                  <a:pt x="1109148" y="4128716"/>
                  <a:pt x="1068095" y="4128716"/>
                </a:cubicBezTo>
                <a:cubicBezTo>
                  <a:pt x="1027043" y="4128716"/>
                  <a:pt x="985990" y="4111990"/>
                  <a:pt x="961663" y="4087663"/>
                </a:cubicBezTo>
                <a:cubicBezTo>
                  <a:pt x="937336" y="4063336"/>
                  <a:pt x="920610" y="4022284"/>
                  <a:pt x="920610" y="3981231"/>
                </a:cubicBezTo>
                <a:cubicBezTo>
                  <a:pt x="920610" y="3940178"/>
                  <a:pt x="937336" y="3899125"/>
                  <a:pt x="961663" y="3874799"/>
                </a:cubicBezTo>
                <a:cubicBezTo>
                  <a:pt x="1018680" y="3825383"/>
                  <a:pt x="1116749" y="3825383"/>
                  <a:pt x="1174528" y="3874799"/>
                </a:cubicBezTo>
                <a:close/>
                <a:moveTo>
                  <a:pt x="1954502" y="4654773"/>
                </a:moveTo>
                <a:cubicBezTo>
                  <a:pt x="1978828" y="4679099"/>
                  <a:pt x="1995554" y="4720152"/>
                  <a:pt x="1995554" y="4761205"/>
                </a:cubicBezTo>
                <a:cubicBezTo>
                  <a:pt x="1995554" y="4802258"/>
                  <a:pt x="1978828" y="4843310"/>
                  <a:pt x="1954502" y="4867637"/>
                </a:cubicBezTo>
                <a:cubicBezTo>
                  <a:pt x="1930175" y="4891964"/>
                  <a:pt x="1889122" y="4908690"/>
                  <a:pt x="1848069" y="4908690"/>
                </a:cubicBezTo>
                <a:cubicBezTo>
                  <a:pt x="1807016" y="4908690"/>
                  <a:pt x="1765964" y="4891964"/>
                  <a:pt x="1741637" y="4867637"/>
                </a:cubicBezTo>
                <a:cubicBezTo>
                  <a:pt x="1717310" y="4843310"/>
                  <a:pt x="1700584" y="4802258"/>
                  <a:pt x="1700584" y="4761205"/>
                </a:cubicBezTo>
                <a:cubicBezTo>
                  <a:pt x="1700584" y="4720152"/>
                  <a:pt x="1717310" y="4679099"/>
                  <a:pt x="1741637" y="4654773"/>
                </a:cubicBezTo>
                <a:cubicBezTo>
                  <a:pt x="1798663" y="4597756"/>
                  <a:pt x="1896732" y="4605357"/>
                  <a:pt x="1954502" y="4654773"/>
                </a:cubicBezTo>
                <a:close/>
                <a:moveTo>
                  <a:pt x="3021844" y="4942132"/>
                </a:moveTo>
                <a:cubicBezTo>
                  <a:pt x="3046171" y="4966459"/>
                  <a:pt x="3062897" y="5007512"/>
                  <a:pt x="3062897" y="5048565"/>
                </a:cubicBezTo>
                <a:cubicBezTo>
                  <a:pt x="3062897" y="5089617"/>
                  <a:pt x="3046171" y="5122307"/>
                  <a:pt x="3021844" y="5154997"/>
                </a:cubicBezTo>
                <a:cubicBezTo>
                  <a:pt x="2997518" y="5187687"/>
                  <a:pt x="2956465" y="5196050"/>
                  <a:pt x="2915412" y="5196050"/>
                </a:cubicBezTo>
                <a:cubicBezTo>
                  <a:pt x="2874359" y="5196050"/>
                  <a:pt x="2833307" y="5179324"/>
                  <a:pt x="2808980" y="5154997"/>
                </a:cubicBezTo>
                <a:cubicBezTo>
                  <a:pt x="2784653" y="5130670"/>
                  <a:pt x="2767927" y="5089617"/>
                  <a:pt x="2767927" y="5048565"/>
                </a:cubicBezTo>
                <a:cubicBezTo>
                  <a:pt x="2767927" y="5007512"/>
                  <a:pt x="2784653" y="4966459"/>
                  <a:pt x="2808980" y="4942132"/>
                </a:cubicBezTo>
                <a:cubicBezTo>
                  <a:pt x="2865996" y="4885115"/>
                  <a:pt x="2964066" y="4885115"/>
                  <a:pt x="3021844" y="4942132"/>
                </a:cubicBezTo>
                <a:close/>
                <a:moveTo>
                  <a:pt x="4089178" y="4654773"/>
                </a:moveTo>
                <a:cubicBezTo>
                  <a:pt x="4113505" y="4687462"/>
                  <a:pt x="4130231" y="4720152"/>
                  <a:pt x="4130231" y="4761205"/>
                </a:cubicBezTo>
                <a:cubicBezTo>
                  <a:pt x="4130231" y="4802258"/>
                  <a:pt x="4113505" y="4843310"/>
                  <a:pt x="4089178" y="4867637"/>
                </a:cubicBezTo>
                <a:cubicBezTo>
                  <a:pt x="4056488" y="4891964"/>
                  <a:pt x="4023798" y="4908690"/>
                  <a:pt x="3982745" y="4908690"/>
                </a:cubicBezTo>
                <a:cubicBezTo>
                  <a:pt x="3941693" y="4908690"/>
                  <a:pt x="3909003" y="4891964"/>
                  <a:pt x="3876313" y="4867637"/>
                </a:cubicBezTo>
                <a:cubicBezTo>
                  <a:pt x="3851986" y="4834947"/>
                  <a:pt x="3835261" y="4802258"/>
                  <a:pt x="3835261" y="4761205"/>
                </a:cubicBezTo>
                <a:cubicBezTo>
                  <a:pt x="3835261" y="4720152"/>
                  <a:pt x="3851986" y="4679099"/>
                  <a:pt x="3876313" y="4654773"/>
                </a:cubicBezTo>
                <a:cubicBezTo>
                  <a:pt x="3933330" y="4597756"/>
                  <a:pt x="4031399" y="4597756"/>
                  <a:pt x="4089178" y="4654773"/>
                </a:cubicBezTo>
                <a:close/>
                <a:moveTo>
                  <a:pt x="4869152" y="3874799"/>
                </a:moveTo>
                <a:cubicBezTo>
                  <a:pt x="4893478" y="3907488"/>
                  <a:pt x="4910205" y="3940178"/>
                  <a:pt x="4910205" y="3981231"/>
                </a:cubicBezTo>
                <a:cubicBezTo>
                  <a:pt x="4910205" y="4022284"/>
                  <a:pt x="4893478" y="4063336"/>
                  <a:pt x="4869152" y="4087663"/>
                </a:cubicBezTo>
                <a:cubicBezTo>
                  <a:pt x="4844825" y="4111990"/>
                  <a:pt x="4803772" y="4128716"/>
                  <a:pt x="4762719" y="4128716"/>
                </a:cubicBezTo>
                <a:cubicBezTo>
                  <a:pt x="4721667" y="4128716"/>
                  <a:pt x="4680614" y="4111990"/>
                  <a:pt x="4656287" y="4087663"/>
                </a:cubicBezTo>
                <a:cubicBezTo>
                  <a:pt x="4631960" y="4063336"/>
                  <a:pt x="4615234" y="4022284"/>
                  <a:pt x="4615234" y="3981231"/>
                </a:cubicBezTo>
                <a:cubicBezTo>
                  <a:pt x="4615234" y="3940178"/>
                  <a:pt x="4631960" y="3899125"/>
                  <a:pt x="4656287" y="3874799"/>
                </a:cubicBezTo>
                <a:cubicBezTo>
                  <a:pt x="4713313" y="3825383"/>
                  <a:pt x="4811382" y="3825383"/>
                  <a:pt x="4869152" y="3874799"/>
                </a:cubicBezTo>
                <a:close/>
                <a:moveTo>
                  <a:pt x="5197564" y="2922251"/>
                </a:moveTo>
                <a:cubicBezTo>
                  <a:pt x="5197564" y="2963304"/>
                  <a:pt x="5180838" y="3004357"/>
                  <a:pt x="5156512" y="3028683"/>
                </a:cubicBezTo>
                <a:cubicBezTo>
                  <a:pt x="5132185" y="3053010"/>
                  <a:pt x="5091132" y="3069736"/>
                  <a:pt x="5050079" y="3069736"/>
                </a:cubicBezTo>
                <a:cubicBezTo>
                  <a:pt x="5009026" y="3069736"/>
                  <a:pt x="4967974" y="3053010"/>
                  <a:pt x="4943647" y="3028683"/>
                </a:cubicBezTo>
                <a:cubicBezTo>
                  <a:pt x="4919320" y="3004357"/>
                  <a:pt x="4902594" y="2963304"/>
                  <a:pt x="4902594" y="2922251"/>
                </a:cubicBezTo>
                <a:cubicBezTo>
                  <a:pt x="4902594" y="2881198"/>
                  <a:pt x="4919320" y="2840146"/>
                  <a:pt x="4943647" y="2815819"/>
                </a:cubicBezTo>
                <a:cubicBezTo>
                  <a:pt x="5001425" y="2758040"/>
                  <a:pt x="5099495" y="2758040"/>
                  <a:pt x="5157264" y="2815819"/>
                </a:cubicBezTo>
                <a:cubicBezTo>
                  <a:pt x="5180838" y="2840146"/>
                  <a:pt x="5197564" y="2881198"/>
                  <a:pt x="5197564" y="2922251"/>
                </a:cubicBezTo>
                <a:close/>
                <a:moveTo>
                  <a:pt x="4655534" y="1962102"/>
                </a:moveTo>
                <a:cubicBezTo>
                  <a:pt x="4631208" y="1937776"/>
                  <a:pt x="4614482" y="1896723"/>
                  <a:pt x="4614482" y="1855670"/>
                </a:cubicBezTo>
                <a:cubicBezTo>
                  <a:pt x="4614482" y="1814617"/>
                  <a:pt x="4631208" y="1773565"/>
                  <a:pt x="4655534" y="1749238"/>
                </a:cubicBezTo>
                <a:cubicBezTo>
                  <a:pt x="4713313" y="1691459"/>
                  <a:pt x="4811382" y="1691459"/>
                  <a:pt x="4869152" y="1749238"/>
                </a:cubicBezTo>
                <a:cubicBezTo>
                  <a:pt x="4893478" y="1781927"/>
                  <a:pt x="4910205" y="1814617"/>
                  <a:pt x="4910205" y="1855670"/>
                </a:cubicBezTo>
                <a:cubicBezTo>
                  <a:pt x="4910205" y="1896723"/>
                  <a:pt x="4893478" y="1937776"/>
                  <a:pt x="4869152" y="1962102"/>
                </a:cubicBezTo>
                <a:cubicBezTo>
                  <a:pt x="4844825" y="1986429"/>
                  <a:pt x="4803772" y="2003155"/>
                  <a:pt x="4762719" y="2003155"/>
                </a:cubicBezTo>
                <a:cubicBezTo>
                  <a:pt x="4720914" y="2011518"/>
                  <a:pt x="4679861" y="1994792"/>
                  <a:pt x="4655534" y="1962102"/>
                </a:cubicBezTo>
                <a:close/>
                <a:moveTo>
                  <a:pt x="4089178" y="968512"/>
                </a:moveTo>
                <a:cubicBezTo>
                  <a:pt x="4113505" y="992838"/>
                  <a:pt x="4130231" y="1033891"/>
                  <a:pt x="4130231" y="1074944"/>
                </a:cubicBezTo>
                <a:cubicBezTo>
                  <a:pt x="4130231" y="1115997"/>
                  <a:pt x="4113505" y="1157049"/>
                  <a:pt x="4089178" y="1181376"/>
                </a:cubicBezTo>
                <a:cubicBezTo>
                  <a:pt x="4056488" y="1205703"/>
                  <a:pt x="4023798" y="1222429"/>
                  <a:pt x="3982745" y="1222429"/>
                </a:cubicBezTo>
                <a:cubicBezTo>
                  <a:pt x="3941693" y="1222429"/>
                  <a:pt x="3909003" y="1205703"/>
                  <a:pt x="3876313" y="1181376"/>
                </a:cubicBezTo>
                <a:cubicBezTo>
                  <a:pt x="3851986" y="1157049"/>
                  <a:pt x="3835261" y="1115997"/>
                  <a:pt x="3835261" y="1074944"/>
                </a:cubicBezTo>
                <a:cubicBezTo>
                  <a:pt x="3835261" y="1033891"/>
                  <a:pt x="3851986" y="992838"/>
                  <a:pt x="3876313" y="968512"/>
                </a:cubicBezTo>
                <a:cubicBezTo>
                  <a:pt x="3933330" y="910733"/>
                  <a:pt x="4031399" y="910733"/>
                  <a:pt x="4089178" y="968512"/>
                </a:cubicBezTo>
                <a:close/>
                <a:moveTo>
                  <a:pt x="2758812" y="2922251"/>
                </a:moveTo>
                <a:lnTo>
                  <a:pt x="2758812" y="1543231"/>
                </a:lnTo>
                <a:cubicBezTo>
                  <a:pt x="2758812" y="1461126"/>
                  <a:pt x="2824191" y="1395746"/>
                  <a:pt x="2906297" y="1395746"/>
                </a:cubicBezTo>
                <a:cubicBezTo>
                  <a:pt x="2988402" y="1395746"/>
                  <a:pt x="3054534" y="1461126"/>
                  <a:pt x="3054534" y="1543231"/>
                </a:cubicBezTo>
                <a:lnTo>
                  <a:pt x="3054534" y="2766413"/>
                </a:lnTo>
                <a:lnTo>
                  <a:pt x="3883924" y="2766413"/>
                </a:lnTo>
                <a:cubicBezTo>
                  <a:pt x="3966029" y="2766413"/>
                  <a:pt x="4031409" y="2831792"/>
                  <a:pt x="4031409" y="2913898"/>
                </a:cubicBezTo>
                <a:cubicBezTo>
                  <a:pt x="4031409" y="2996003"/>
                  <a:pt x="3966029" y="3061383"/>
                  <a:pt x="3883924" y="3061383"/>
                </a:cubicBezTo>
                <a:lnTo>
                  <a:pt x="2914650" y="3061383"/>
                </a:lnTo>
                <a:cubicBezTo>
                  <a:pt x="2832545" y="3070498"/>
                  <a:pt x="2758812" y="3004357"/>
                  <a:pt x="2758812" y="292225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233693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8387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711696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 minimum loan amount that can be availed under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Rs. 1 </a:t>
            </a:r>
            <a:r>
              <a:rPr lang="en-US" sz="2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lakh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Rs.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2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lakh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Rs.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</a:t>
            </a:r>
            <a:r>
              <a:rPr lang="en-US" sz="2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lakh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Rs.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 </a:t>
            </a:r>
            <a:r>
              <a:rPr lang="en-US" sz="2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lakh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2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xmlns="" id="{ABE62743-D7AF-9F49-A4EE-80CBFED9B7BE}"/>
              </a:ext>
            </a:extLst>
          </p:cNvPr>
          <p:cNvSpPr/>
          <p:nvPr/>
        </p:nvSpPr>
        <p:spPr>
          <a:xfrm flipH="1">
            <a:off x="0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xmlns="" id="{01BDF7A9-4F5E-9A48-8085-825F81A4C093}"/>
              </a:ext>
            </a:extLst>
          </p:cNvPr>
          <p:cNvSpPr/>
          <p:nvPr/>
        </p:nvSpPr>
        <p:spPr>
          <a:xfrm>
            <a:off x="7561573" y="0"/>
            <a:ext cx="4630428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 minimum loan amount that can be availed under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0">
                <a:srgbClr val="BD0DFF"/>
              </a:gs>
              <a:gs pos="82000">
                <a:srgbClr val="0053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Rs. 1 </a:t>
            </a:r>
            <a:r>
              <a:rPr lang="en-US" sz="2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lakh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Rs.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2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lakh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Rs.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en-US" sz="2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lakh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Rs.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</a:t>
            </a:r>
            <a:r>
              <a:rPr lang="en-US" sz="2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lakh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1" name="Rectángulo redondeado 30">
            <a:extLst>
              <a:ext uri="{FF2B5EF4-FFF2-40B4-BE49-F238E27FC236}">
                <a16:creationId xmlns:a16="http://schemas.microsoft.com/office/drawing/2014/main" xmlns="" id="{2E74AC5E-3D12-5147-A6A9-F2CC26B21A64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32" name="Forma libre 31">
            <a:extLst>
              <a:ext uri="{FF2B5EF4-FFF2-40B4-BE49-F238E27FC236}">
                <a16:creationId xmlns:a16="http://schemas.microsoft.com/office/drawing/2014/main" xmlns="" id="{90C269AC-3F41-5C49-B0B9-544B33BC7C44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99885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8387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711696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 maximum tenure of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 months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24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36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48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2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ángulo 27">
            <a:extLst>
              <a:ext uri="{FF2B5EF4-FFF2-40B4-BE49-F238E27FC236}">
                <a16:creationId xmlns:a16="http://schemas.microsoft.com/office/drawing/2014/main" xmlns="" id="{27ABFF1F-DF84-AD48-A00D-83E74AB2DF4C}"/>
              </a:ext>
            </a:extLst>
          </p:cNvPr>
          <p:cNvSpPr/>
          <p:nvPr/>
        </p:nvSpPr>
        <p:spPr>
          <a:xfrm flipH="1">
            <a:off x="0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xmlns="" id="{DC7C4BB5-2552-1341-AFD1-E9CA00FB4181}"/>
              </a:ext>
            </a:extLst>
          </p:cNvPr>
          <p:cNvSpPr/>
          <p:nvPr/>
        </p:nvSpPr>
        <p:spPr>
          <a:xfrm>
            <a:off x="7561573" y="0"/>
            <a:ext cx="4630428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 maximum tenure of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 months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73000">
                <a:srgbClr val="0066FF"/>
              </a:gs>
              <a:gs pos="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24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36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48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0" name="Rectángulo redondeado 29">
            <a:extLst>
              <a:ext uri="{FF2B5EF4-FFF2-40B4-BE49-F238E27FC236}">
                <a16:creationId xmlns:a16="http://schemas.microsoft.com/office/drawing/2014/main" xmlns="" id="{32AD6580-5074-D644-9FCB-80E078A048CD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31" name="Forma libre 30">
            <a:extLst>
              <a:ext uri="{FF2B5EF4-FFF2-40B4-BE49-F238E27FC236}">
                <a16:creationId xmlns:a16="http://schemas.microsoft.com/office/drawing/2014/main" xmlns="" id="{7063D1D6-2D3D-BB45-912E-E830C7FFC9C3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971963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8387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711696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the benefits of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69454"/>
            <a:ext cx="2451817" cy="609411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 interest rates, flexible repayment </a:t>
            </a:r>
            <a:r>
              <a:rPr lang="en-US" sz="14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options,and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 access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loan amount, quick processing, and tax benefits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75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prepayment charges, no income proof required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of the above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2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4193" y="5638"/>
            <a:ext cx="5294760" cy="6852361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85236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the benefits of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483574" cy="733941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 interest rates, flexible repayment </a:t>
            </a:r>
            <a:r>
              <a:rPr lang="en-US" sz="14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options,and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online access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loan amount, quick processing, and tax benefits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75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prepayment charges, no income proof required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73000">
                <a:srgbClr val="0066FF"/>
              </a:gs>
              <a:gs pos="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of the above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795006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8387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711696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the documents required for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income proof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ownership proof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valuation report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pledge form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2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4193" y="5638"/>
            <a:ext cx="5294760" cy="6852361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85236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the documents required for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income proof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ownership proof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valuation report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73000">
                <a:srgbClr val="0066FF"/>
              </a:gs>
              <a:gs pos="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pledge form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795006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Personalizados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0000"/>
      </a:accent1>
      <a:accent2>
        <a:srgbClr val="202428"/>
      </a:accent2>
      <a:accent3>
        <a:srgbClr val="495057"/>
      </a:accent3>
      <a:accent4>
        <a:srgbClr val="6C757D"/>
      </a:accent4>
      <a:accent5>
        <a:srgbClr val="ADB5BD"/>
      </a:accent5>
      <a:accent6>
        <a:srgbClr val="CED3DA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13366</TotalTime>
  <Words>532</Words>
  <Application>Microsoft Macintosh PowerPoint</Application>
  <PresentationFormat>Custom</PresentationFormat>
  <Paragraphs>139</Paragraphs>
  <Slides>15</Slides>
  <Notes>10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Open Sans</vt:lpstr>
      <vt:lpstr>Tema de Office</vt:lpstr>
      <vt:lpstr> Loan Against Securities in HDFC Bank 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sunilnayakse@outlook.com</cp:lastModifiedBy>
  <cp:revision>541</cp:revision>
  <dcterms:created xsi:type="dcterms:W3CDTF">2020-09-29T14:29:43Z</dcterms:created>
  <dcterms:modified xsi:type="dcterms:W3CDTF">2023-08-23T17:20:53Z</dcterms:modified>
</cp:coreProperties>
</file>

<file path=docProps/thumbnail.jpeg>
</file>